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438" r:id="rId2"/>
    <p:sldId id="439" r:id="rId3"/>
    <p:sldId id="440" r:id="rId4"/>
    <p:sldId id="441" r:id="rId5"/>
    <p:sldId id="442" r:id="rId6"/>
    <p:sldId id="443" r:id="rId7"/>
    <p:sldId id="444" r:id="rId8"/>
    <p:sldId id="445" r:id="rId9"/>
    <p:sldId id="446" r:id="rId10"/>
    <p:sldId id="447" r:id="rId11"/>
    <p:sldId id="448" r:id="rId12"/>
    <p:sldId id="449" r:id="rId13"/>
    <p:sldId id="450" r:id="rId14"/>
    <p:sldId id="451" r:id="rId15"/>
    <p:sldId id="257" r:id="rId16"/>
    <p:sldId id="315" r:id="rId17"/>
    <p:sldId id="397" r:id="rId18"/>
    <p:sldId id="411" r:id="rId19"/>
    <p:sldId id="424" r:id="rId20"/>
    <p:sldId id="412" r:id="rId21"/>
    <p:sldId id="436" r:id="rId22"/>
    <p:sldId id="413" r:id="rId23"/>
    <p:sldId id="425" r:id="rId24"/>
    <p:sldId id="414" r:id="rId25"/>
    <p:sldId id="426" r:id="rId26"/>
    <p:sldId id="415" r:id="rId27"/>
    <p:sldId id="427" r:id="rId28"/>
    <p:sldId id="416" r:id="rId29"/>
    <p:sldId id="428" r:id="rId30"/>
    <p:sldId id="417" r:id="rId31"/>
    <p:sldId id="429" r:id="rId32"/>
    <p:sldId id="418" r:id="rId33"/>
    <p:sldId id="437" r:id="rId34"/>
    <p:sldId id="419" r:id="rId35"/>
    <p:sldId id="430" r:id="rId36"/>
    <p:sldId id="420" r:id="rId37"/>
    <p:sldId id="431" r:id="rId38"/>
    <p:sldId id="421" r:id="rId39"/>
    <p:sldId id="432" r:id="rId40"/>
    <p:sldId id="422" r:id="rId41"/>
    <p:sldId id="433" r:id="rId42"/>
    <p:sldId id="423" r:id="rId43"/>
    <p:sldId id="434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22" autoAdjust="0"/>
    <p:restoredTop sz="94660"/>
  </p:normalViewPr>
  <p:slideViewPr>
    <p:cSldViewPr>
      <p:cViewPr>
        <p:scale>
          <a:sx n="100" d="100"/>
          <a:sy n="100" d="100"/>
        </p:scale>
        <p:origin x="348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0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굴림" pitchFamily="50" charset="-127"/>
              </a:defRPr>
            </a:lvl1pPr>
          </a:lstStyle>
          <a:p>
            <a:pPr>
              <a:defRPr/>
            </a:pPr>
            <a:fld id="{A7AD6CCB-2D30-402E-9FC7-0B2C9651913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1D9743-A816-40F2-8B4F-05D073CB87D9}" type="slidenum">
              <a:rPr lang="en-US" altLang="ko-KR" smtClean="0">
                <a:latin typeface="Arial" charset="0"/>
              </a:rPr>
              <a:pPr/>
              <a:t>15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ko-KR" smtClean="0">
                <a:ea typeface="굴림" pitchFamily="50" charset="-127"/>
              </a:rPr>
              <a:t>Find the conversation question sheets (on many topics!) by clicking the Pass the Paper picture!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44D57D-8B4D-457B-94E0-EA7826A3B5F3}" type="slidenum">
              <a:rPr lang="en-US" altLang="ko-KR" smtClean="0">
                <a:latin typeface="Arial" charset="0"/>
              </a:rPr>
              <a:pPr/>
              <a:t>32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898A5E-2B28-4F76-AF05-258C9638C839}" type="slidenum">
              <a:rPr lang="en-US" altLang="ko-KR" smtClean="0">
                <a:latin typeface="Arial" charset="0"/>
              </a:rPr>
              <a:pPr/>
              <a:t>34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A2729F-C262-4A57-B20E-C89C7F78954D}" type="slidenum">
              <a:rPr lang="en-US" altLang="ko-KR" smtClean="0">
                <a:latin typeface="Arial" charset="0"/>
              </a:rPr>
              <a:pPr/>
              <a:t>36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5BB93E-9962-4941-8090-7167671D54DF}" type="slidenum">
              <a:rPr lang="en-US" altLang="ko-KR" smtClean="0">
                <a:latin typeface="Arial" charset="0"/>
              </a:rPr>
              <a:pPr/>
              <a:t>38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203A52-8E0F-42BC-9F82-559BCAACB952}" type="slidenum">
              <a:rPr lang="en-US" altLang="ko-KR" smtClean="0">
                <a:latin typeface="Arial" charset="0"/>
              </a:rPr>
              <a:pPr/>
              <a:t>40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2514ED-71E1-487C-AC1F-CFD795497B4C}" type="slidenum">
              <a:rPr lang="en-US" altLang="ko-KR" smtClean="0">
                <a:latin typeface="Arial" charset="0"/>
              </a:rPr>
              <a:pPr/>
              <a:t>42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2C1963-11E7-4AA0-9372-E0EBA3F62F3D}" type="slidenum">
              <a:rPr lang="en-US" altLang="ko-KR" smtClean="0">
                <a:latin typeface="Arial" charset="0"/>
              </a:rPr>
              <a:pPr/>
              <a:t>16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3C1B45-1063-4C9D-84CF-3F77CD64E9C0}" type="slidenum">
              <a:rPr lang="en-US" altLang="ko-KR" smtClean="0">
                <a:latin typeface="Arial" charset="0"/>
              </a:rPr>
              <a:pPr/>
              <a:t>18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8E1E58-22EB-44CB-ADAC-4E699873BA6E}" type="slidenum">
              <a:rPr lang="en-US" altLang="ko-KR" smtClean="0">
                <a:latin typeface="Arial" charset="0"/>
              </a:rPr>
              <a:pPr/>
              <a:t>20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7F320-4580-438B-A13C-F4DF3C3EB180}" type="slidenum">
              <a:rPr lang="en-US" altLang="ko-KR" smtClean="0">
                <a:latin typeface="Arial" charset="0"/>
              </a:rPr>
              <a:pPr/>
              <a:t>22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2198BF-CB2E-4CBF-BFDD-1759341DEA72}" type="slidenum">
              <a:rPr lang="en-US" altLang="ko-KR" smtClean="0">
                <a:latin typeface="Arial" charset="0"/>
              </a:rPr>
              <a:pPr/>
              <a:t>24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D0556C-A296-4BBC-A5CE-9B53F3E31502}" type="slidenum">
              <a:rPr lang="en-US" altLang="ko-KR" smtClean="0">
                <a:latin typeface="Arial" charset="0"/>
              </a:rPr>
              <a:pPr/>
              <a:t>26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4270E-8D42-4E57-9401-C3F598625ABB}" type="slidenum">
              <a:rPr lang="en-US" altLang="ko-KR" smtClean="0">
                <a:latin typeface="Arial" charset="0"/>
              </a:rPr>
              <a:pPr/>
              <a:t>28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B6D137-E397-4E7F-953D-F281742FE0D3}" type="slidenum">
              <a:rPr lang="en-US" altLang="ko-KR" smtClean="0">
                <a:latin typeface="Arial" charset="0"/>
              </a:rPr>
              <a:pPr/>
              <a:t>30</a:t>
            </a:fld>
            <a:endParaRPr lang="en-US" altLang="ko-KR" smtClean="0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51B07-DAB8-4FA6-B225-0642F44AC2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11CE-D08D-4056-BD47-87EA3B8FAAE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8C247-FCB6-41B8-88CA-5051899E490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8FAF1-E89A-48A3-8E47-09D6C0304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4CCA6-9736-4D50-B2D5-189FC52A2E8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2BD2B-D339-4B0F-A9B5-F0424C8F0C6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78407-E6AD-4FA6-9FD3-2A4B619B0D3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D5BB4-7D53-4CAD-9F08-A3087071C31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D8AEB-F6FA-4DB9-90A2-910121033E9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3E8BC-874C-49AE-9E46-4646D52FF12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5860A-D089-4A10-9C60-796A18CB3CB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6A127-7FD0-4150-BB51-D872B154BC3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굴림" pitchFamily="50" charset="-127"/>
              </a:defRPr>
            </a:lvl1pPr>
          </a:lstStyle>
          <a:p>
            <a:pPr>
              <a:defRPr/>
            </a:pPr>
            <a:fld id="{EA760B17-2351-4CC3-B4D7-0398E7017B4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http://upload.wikimedia.org/wikipedia/commons/thumb/9/93/Nuvola_weather_snow.svg/419px-Nuvola_weather_snow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219200"/>
            <a:ext cx="39909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3581400" y="5486400"/>
            <a:ext cx="2339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snowy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data:image/jpeg;base64,/9j/4AAQSkZJRgABAQAAAQABAAD/2wBDAAkGBwgHBgkIBwgKCgkLDRYPDQwMDRsUFRAWIB0iIiAdHx8kKDQsJCYxJx8fLT0tMTU3Ojo6Iys/RD84QzQ5Ojf/2wBDAQoKCg0MDRoPDxo3JR8lNzc3Nzc3Nzc3Nzc3Nzc3Nzc3Nzc3Nzc3Nzc3Nzc3Nzc3Nzc3Nzc3Nzc3Nzc3Nzc3Nzf/wAARCACDAMYDASIAAhEBAxEB/8QAGwAAAgMBAQEAAAAAAAAAAAAABAUAAgMBBgf/xAAzEAABBAEDAwMDAgUEAwAAAAABAAIDESEEEjEFQVETImEUcYEykRUjobHwBjNC0cHh8f/EABgBAQEBAQEAAAAAAAAAAAAAAAEAAgME/8QAGxEBAQEAAwEBAAAAAAAAAAAAAAEREiFBMQL/2gAMAwEAAhEDEQA/AGUWywixBp5cEBeeZqCADfCZRzkNBBsUvVjjKMfpYNlbR+yB/hsPBHfyt3SOdGCOViHyE3RCsPQcdOhDnGMbXA/hbO0TXsNtyQtG7xZHdFR5onlNGR5afp5jmdVkdkz6ZpwyMXzQtNJYoy33Usaa0VHjKrdEmB9T09uoac7XVgpXJoJCWcW27Nr0zAHR5wUN6ZLiR2WYXlZo3RvotcTwL7qaKOjI7dYJoD4/wp/rYmPPuF/hL3RBkIDAAC5PgzKEc0+mRR+Pt4QhDmSDdftPNp3pYd7GggEhDazRSMDiB7eCFfnpUJn0iTVPNDytYWubpNjwQ45quM/0WDLLImAWTzSJftdIXAggeDYKKoylkD5cG+QPtSxndTqFc+V17qkFC7HKx3H1WXZ2tsALUi0WYnUTvuhZ+T/0sN5LxZu1tb9poHKG2e+waI7flZiEPfsZuHFrkdSFoF8ZtcnA9AgcgEg/NLOBxbGCasi6P4Wvz8WiBtaCCRTfasS6pB53f0VDKXSuPFkc8LjTYP2yjFotzxZ4N1yohpHUbNG/JUWeLXIz07Wvc9rnUGtJ/b/6j4Qz1BH64Lqw0ccWkBe8klhuh2KvHqCJBIHU4EHytS3GNesiZnbj7IhkXqAFtEEWD2SrU6xkekPpHL6HzRH/AL/qtP8AT2sqGSOQ+1hFH7q3to0+nzkBWEYHb+iJG2tx4VBKyR7mNIJbzhGkLJGx2CF2PSMIx/RGCEHJ4WrI2t/SFacDN0WRRK0+hoYRbcFXJQiifQFzaIx9kMelXivb+y9ACD2CsGtPYJ1WPNR6E6cn2koPWtNE/fuvWTQtIukn1ulYbBGEyix410TvqHEt4FigriN7WO9rjdk2F6A6GMbnNF2sZNOGiiwgfPdN7ZeYIJmbXFd0Y3TG9zuzawjNVoi+Rvot2+TSJZphBDuebPOU0SBYoHOw7IB7rh0TG77rcRgArRp3PJjJoUK8ol2nOwPdQsAcdln4iKcUwhvPa8LKJrvR3cUR/wCfKP17A1hDb9vKHggBh2uPkrU+L0FE10k+1gvnFrbTR7vVB/44N9kw0Oka0OcG5OPmlPSHquDBkkfFot3pSdFbmuJo3hRMWaVzXyWW3u8qK0hoW7mnAB2/1WVNYHAG84VtO6mUDRB/ZUdGWNLg7AdR+yzL2m+nc8s9xJAN5KI0up9Eu243iigg64xt5N2rNG9zW2QQ08Jzta9npdcZOnktPuaKs8ofpmr2zy+qR7vdZ58pDo+oviidECM9/nH/AF/dWGoLQfJACqdeqOtkZ1GFgP8ALP8AxHBB8p2GA8BfPBri6SJzyQWgAUeKXquldWbqXOBeCeUZp03qnLpAKyEvyr+oPKsOugELoLiQAlnWOq/QaUSQtbLI5+z9QIH3zfZE9F6kzqWl9UbWvaac1rrpSlM2R2Mrj9M1wOB+y6H4VxKPKCCfoiMsQc+je4/pBTxpB7rpYCrVjy82j1BrawD7od/SZZDcjxVVQXq5YvaaS6aJ9e1OjHnmaBmmcc7vkrmveGRuo3RpG63STyf7Q7cILV6KaR9EONv3LTJTqmb43WR9iOPCy00D3cC3f2XooOj7rLrt3IR2k6MyMA0VT9YOOkem0obGLGe57qrOlOlc/aKJGML1bOnsB4Vo9GGOJb3Wdb4vJnpGpLjbjV4pRe1Zp8cKK5UcXyDS291CyK8rYndG9pWjISzUWxnLfaQs5GOZIRXPhWbWfGGmd+ppNZpaQvLS/PF1XdTTxOE8jiMDAsLhY71C0Xeb/utfaHSP5v4vCLeza1orNUa7H5Q5IaWmrJFZ8ogk4AaKyMD/AD/CimKem57HOaCXDCK6dPJppg6yM5XdFKa9x5TAaRsrg6gBWQn89CmLdeJGNIJBaU1007HxBxIB7pTp9FEWBrqRzdK0ULoDsCqtQF1rp79ZIJZXg1hjR2HklM/9P6U6fSFpOb4s4XRE81udYqvwtmEwCmn2+Vk+jS0BcAvkqrpgQDYyl+v6qzR6zTxFzWxud/Nc7/i3tVZ8qOmzfbwtWy/CybRFggjyOFcBRbghwVHxg9lxppaXaCGdAOwVfpgeWoyl2lALHAG9lp6ZW4CtSCwEfwrtjHNLSlYcKSgaPCiuohPn8mkby2OiPAS3VaCQ2WNNjvXC9JqHNYLFFAyyFwIAod11jmQRaeS8gXaLHS2Gy5147LW2bzZIokftm13TaiOOUmSQhrjQN+2/ur1Yzh6WzcMH2mwVo7pF/pbjsCPlNGvDTTGgk/CPgANAiiRYCKsJIOkbQAQa8UjBotooYTtjBXChibnCtOEkmme0YP2U9WVudpHynBgB5Cq6Bu2i0UrVhJ9fIbyQrjqIEf8AMd2pHu0cZPACEk6bE9xc4/sqDGJ6ps2UbA/taU63qL59QXY8DH4TfUaKF0YY0jCAfoWbvH2WuhdN+mdQMnSXiWUh8eRtJsjkcCwB5+E70L/U0sT7JBbduduv89/uvIF/8sxMABwC4tBJrjlO+jztj0ZbQBBvsL+wWbGoftVwhdNMXxtJGe6KaVlpYKzVArBBRQKUpSk6urgC7Skii4VEJ4rUROcba4gKohNEHPkLdsb3sYXUKzQHBWkkROci/C3rBTJp6k3ABpxgd1STTH1N4NnBOOU1+l9QCrvyuO6a853ITPRABoFElxJcaRgftmYa44KyZAYyGm782tK2GyfuUow3cUo4kAEclB/UkDlVGqccgpxDDIWhVM+UP6+7m1xwJF2rEItrslUkDdprCEeX37XKrvUIFuVgZammZQzJKccXaIlhc8cqQ6Nwo4Wkgg35a0flFabSua6wKvlbwQkCiEZG2lmlpp2bGi0UwgIdpC0Dh5Q03aVcLEOC76gQhAIXbQ/qDyrCQeVJta7aw9QLu9Ca3Siy3qKLzEbqNk/ZFAh7UDE03TxY7Jjp2sawAJYSP2HDeVq+Ta2yFw7W5WGombsNlMJb1LXmNtsGbS3+ISvAznwCudQmDn7RdITTtc6U7Wk3lbjF+mjZXPaLKKgG1m55oDysRC0N9w7K0jy9tNFeQi0jWTNLA8AYxwuVuzfKXssMIccA8FbtkLpI3E2QK8WEaRDYzfK0bHa5YHdcEuSAtBYwEu5WsMOznKGkmc1pcCqt1l1RUTRuFcH5Swao1yrDVE3VrOIy3fKs1xS1mocTm1u2c/KDoxz6GFT1Sh5NQ1rc2qsnBFjIStFiVyuJD8oVsoK0a/CFogPvutPUCD35XHSGkEWZgFElm1T2vIzhROASI2jsquIbwqufQQ0swrBQy1lmoWlGv1Mm4hox3W005ASnUPLzXdbxVbf6mMEkIrSAMyAl0Ucm8ZTNkscbBu5CcEFuLY498mR2Qv1d8Y8AITUa8Occ/YIT6uiTaJFpoZLu7CjZg3CVfWbu/fsuDVEE/funFp47VYUbquL4Sc63HtH5V/qg5lPwClabfVtcKGcrWFocAKASXSTNLsbiAe6ZyTCOPcBXZBMGRX3C1ETG8lef/iMjTVkntSszqMoA3Kxa9CGMPddIaEkHUnhaN6iCNziFnEYyMLjd0FoyPc0EuS0dUjq7x8q8XV43DkbVYtMhGG53LvqDshTrGFthDv1TbsYCcRo2QLjpBSVt1g3chVn1YOLGVYdEyUXk+VEtOvLDQ/sokGz8tKCkwMKKLMQOcmj9kqe9252VFFoVxsj6/UVnJI/eBuNKKJDOTss6tpUUUL8dhGfyuuUUR6vFhmrRDQAAQO4UUWhB+lABYQALOVvqf0gdrUUWW4DIxwugDafsoolB5SfUItcd+k/j+6iiEDne4+0uNbOFzTkgNon/AAKKKBlo5ZDHlxK0ne4R4JUUSWUTnHklclc4zDJwooqlXUOIIoqKKKD/2Q=="/>
          <p:cNvSpPr>
            <a:spLocks noChangeAspect="1" noChangeArrowheads="1"/>
          </p:cNvSpPr>
          <p:nvPr/>
        </p:nvSpPr>
        <p:spPr bwMode="auto">
          <a:xfrm>
            <a:off x="63500" y="-533400"/>
            <a:ext cx="16859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pic>
        <p:nvPicPr>
          <p:cNvPr id="23555" name="Picture 4" descr="http://t3.gstatic.com/images?q=tbn:ANd9GcSx9aeY69shQW_xX0WEotEs_beMrB2LLdcpuSuUzbqH929V2QfYTShXVNp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295400"/>
            <a:ext cx="6099175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3581400" y="5486400"/>
            <a:ext cx="2069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foggy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chud.com/wp-content/uploads/2012/01/cat_cold_weath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447800"/>
            <a:ext cx="57150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3581400" y="5486400"/>
            <a:ext cx="1608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cold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encrypted-tbn3.google.com/images?q=tbn:ANd9GcRnVLS0hHoMg543RM1JG_6b-YTPqUoWv-t5SJ-dkkI_ndpvVGcH9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371600"/>
            <a:ext cx="3905250" cy="413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3581400" y="5486400"/>
            <a:ext cx="1838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rainy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data:image/jpeg;base64,/9j/4AAQSkZJRgABAQAAAQABAAD/2wCEAAkGBg8PDw0PEBAPDw8NDQ0PDRAPDw8PDg8MFBAVFBQQFBIXHCYeFxkjGRQUHy8gIycpLCwsFR4xNTwqNSYrLikBCQoKDgwOGg8PFywcHBwpKSkpLCkpKSwpKSksLCoyKSwpKSkpLDUtKSksLCksKSopLS8pLCwpKTUsLCwsLCwpKv/AABEIAMIBAwMBIgACEQEDEQH/xAAbAAEBAQEBAQEBAAAAAAAAAAABAAIDBQYEB//EADoQAAICAQEFBQUGBQQDAAAAAAABAhEDIQQSMUFhBRNRcYEGFCKRoTJSscHR8CNCYpLxcoKy4SRDY//EABoBAQEBAQEBAQAAAAAAAAAAAAABAgMEBgX/xAAzEQEAAgEBBAgEBAcAAAAAAAAAARECAwQSITEFBkFRkaHR8BVSYYEUFlNxEyIyQkPB4f/aAAwDAQACEQMRAD8A3J0Zs05WYPvnypkwsSKgEioKUNkRAqbFMykaRJVpQZWavQN0yrBG6RbpbKZKzW6aoljKsV1KiAlId7oBpPwIo3ugb7N0xjElrTCs2k2KR1jFGZlYhzUDLgj9DaOcmSJWYcJIEjcmBu2Ea3gTNokrDnJAov0OkpHKWRliyWtPAjlZGqZtyISOjKIqGgAhoiCISCoaIiDRpMxQoitI2uBhHRR0MSsMtBR0plui1pjdHcO26Pdmd5act0rOiRlLiLKYs2mFCn0AkaUTNsnFsimUTmzbOUiwkpoLKio2yrHeByMihSZg0VGkAGqIDmNFQlQEJAFCJUADQkRRQjRACRpIqEitKhTRgTKuiaFSMJmkjNK6t2SMqVE38zLTT0OcmTmZLEJKFGbKzSOqWgORzsbJRakgobBlRmTMmmBUFFQkUZKjQFRUQkRXMqGho0jNCNEAUNDRUQAjRURWaGhoaFgKhKgIaKiIpGwIgRsyKCohsAAhKggEqGgoA0FAZKjVFQRmiGioDNEaoKKChEBYxRDQ0W0ZoqNUVCwUNDQkGaKjVFQUUVGqIgzQ0NFQBRUNDQUENDRLGRoSFgoqEqAKGhoaIM0RqiCs0VDRUAUVGqKgMUVGqCi2jNFRqiFjNEaohY50VDQ0VBRUNDQBRUaoqJas0NDRUAUVGqKiAohoqCiiNUVABDRUAUNDRUQFFQ0NC1FDQ0VEsZoqNUVAZoqNUVCxkqNUAGSo1QUUFBRqiCCiEgOdFQ0NFtBQ0VCFBUNDRAUVDRUFFFRqiolgoqGhoDNFRqioWCio1RUS1FFQ0NCwUVDQksFAaKgrNFRqioWCgo1RUBkhoqAyVGgLaADRCxmiNUQspzoRoioKKhGgChoholqKKhoaFlCioaIiiioaGhYzQ0NDRLAkVCVCwUNDQ0S1FEJUBkqEaAKKhIAoKEgADQAFFQkUZI1QULQUQiBzIiKiEhCgaKxsgqGisrIqoKGyAiEgChISWASEWoGhIlgIiAqIhFgASACIigIQAKISACoSAKErIDiJz3y3zdM26kc98d8UOhHPfHfJRbpZWc98d8UroRz3x3yUNic98t8Urofn7Q21YMU8sk3GCbdeBbTtkMUJZJtRjFat8ONL6ni4O2/fcebFBLHknCSjv1KDj142q6Hm1dXHCdy6ymJpvDCZ/mrhHN4G2e3W0N/BWOLlcXur4orVpN865dD0+wfbJNNZ5OS/kkkm7T1uuXPofD9o45YsjxSxrTLJKm4p09203yu+Z9j2L7DQcceaeWblNb26oxhKNr7F634P1Pn9D8ZnqXjlMzHO54eHo/Q1I0sceMc30z9odmSTeRK036I3sXbmDNe5NaNL4vht1dJM+AXYOeWVqEW03J1J8N1Vaa/1UfQbD7I/w5PJJxlJPSNaS5O/rR79PaNszyr+HFfePOXDLT0cY/qe9i7cwSn3alc95xpJvVVzWlan73KtXpXGz+ZT7MzY5Taxy+GVXHctSdtR6vR8NND9Ha3tHnlskIqE4whLu8k7cbaWkJLk2miYdIamMZRrYVMcqvj77ydnia3ZfT+1PakY7O9zJFSk4tVJ24pq6rzR85j9tNpg6bU7UtzeS3ZUvFdV05nzeSeXND4YOW9JQjLWNN8pS4c1xZ6fZns1m2mOCb/h3KThKXxRk0k+Wq0v5V5eDLV2raNTewiceHKJ9970Rhp6eNZcX6s3tltKx5Vv1uVro5U3bafjr5GNl9sc+7B946xvdkqu9Ltvjw/E47J2Nl97ls81jU70Tf8ADnJJy1rWpK/meRDFlxyUFFueT7Di1JO+C04vSvmefPHad3eyyyibrnP0/wBukRp8oiH9Ize2WzQ3FLeuUYt1VRtXrqeZl9u/4mPdiu7r41/NKTWlPkj5rL2bllLHGSjHPNJ44u28mN6pRavx89HZnF2FtjlGMVdynjdy1e4/iavR09OPFHtnaNtziKiv2j37lw/haMPtdu9rEoYZ4lFue93kJayg1G1aXLRqzls3tlePJOWNp/8ArST3XSSknLxtt+X1+R23s3JjjF5MU4Sj9pKEpaOSu3onx5PhVnB7DmeOE0444SySgpNvV7s5cXp9lPlra9E7TtU5TXCa+3L39yNHTp952f7XY5p978D3qTVuLXn5HvQmmk1waTXkfyVqUN1Rk5xluyT3N1RertNPwo/pXYUv/Hxa2qdNXTV9dfQ9vR+062plOnq1NRzcdo0scYjLHtelZWY3is/Xp5GiM7xAfmp+BmWVLi0vNpHr961y+g950+jPi562ZdmlHj/x+9HQ2HbnPg8hZF4rhfFcPEu+WmvHgexHO+vHkmL2jwb+r/M5T1s1v08fNr4PpfNPk8aWZJ1q30jJ/gjrCEndRlp/TL9D1FtD8Xp/q/UpbVwtvXx3jnPWvaOzDHz9Wo6I0e3KfL0ec8E/uy/tl+hv3TJ91/2y/Q/d3/O36Nmln6v5yXzMz1q2nsxx8/VY6I0e+fL0ed7rk+7L+yb/ACNe55Puy/tl+h+/3nr9X9TXvS8fxM/mnau7Hwn1a+E6HfPv7POey5F/JL5MPdcv3JeqZ6K2vq38x958/k+InrTtPy4+E+pHROh3z7+z5/t7szPk2bNjhBuc4VFU6u/I8f2S9l82DdyZseXv2pRfwvdUZa6vm9OPXmfc+8Pl+DL3p/tHCesWtlqxq5YYzMcO31dI6M0oxnGMp4++58N2z7PZc+2bJkljzvFiWTf/AIT+B2pRSa4pvzqj6LJjnOMk8eWO9vR1xzvws9f3p/X9oPepdTpj1m1scpyjDH+bnz9WZ6K0piI3p4ft6Pm+xdjljxKUseSOTJ8U04TuOrqGq5W/VvxP1PaWr/h5tP8A5T/Q9mO1Sf8AhjHaMjqlfQ6Y9ataIiI08fP1ZnojSnjvS+Z7JzNy2hvFkxqebejvxptbkVw5fZv/AHHPt/DHNs+XHuz3mt7HuKUX3qXwu68WfV9/k8Pw/XyHvcn3fXT9SfmfWnCcJ04m77z4Tp729GUvhOxcUMOxyxxwZIZXCTlDJCct7NT3Xb4rSJ6ez7ZDFFYo4s27hjGMX3UqklHlX7tn03vE/uuvLQY53zXLwMYdZtbGojDHhFcp9Wp6K0555S+G2KCW15c/cbQ+9jBxlKGT4Z24yTXRcHyRnZux9yGyt4c83h2jLNxcMrUIPepKNa18Fcz7t7R/T9EDyr7r+UfkZjrHrfJj4T3xPf8ARr4Xp/NL5Lau9yZ8U47Nl/gwyyjOWGe/vuLSSteNOz92LBJY8cHgyS3I46Tx8JRS1153zPceeGtxa/2oy82Lr/aX8y7TEzNY8U+FaPDjPB5OfFOSlHu8i3oSjvKKtN6aX8/Q+Jyew+3Thjxu3HHllKt6Ki4vhSctOb/3M/pby46+y/7aOcssPB/JXZ5to6d2jWrerh3Omn0dpafJ8bP2Y2p7iWKCikk7lj3n63+h6eydi7TjalHTSpRlki48Elw8D2u9hzX4cTLyQ8H80eb4vtF70ZVP04On4LSqpi348Wx7VvNzliSqlGMnXnw4nLD2TmhPJNTiu9bbjc5JPxVx0PRk4fTxMOK04/MZdMbVP+SfFY2PRj+2PBw91zffh/bMj9HdJ/e+oD4vtn6uXjK/gtH5I8HStFqvnqbenG/npXj1MRj6V0o6dzo9XppWnC/E/Kp1Zi+v5mt/muvMu65ve6WtX5mo4Xx6adfoKUOTT0a/HWvDkKyv+l/L6HRbPaVPj4tKumplbNTa3laV1fIu7Iot1qocdedfQu9XhH5czctk6rgtb5sPdraSaenPx6ajdleLPernu+NaepqOVf09NTUtnjr04tSu/wAieCD4L+XmtH+9RuycWVl6R+pRzLwXzvQ37tHo3ztvh+0hWxp8tfJX6eBd2ZXi5rJ0j8319AWfol4ceHidO5+jV0tL4VQuC1pq+Wv78Cbkjksmlc+iZlZlxp9Wot6+NI6wi+mnlq/UzODVX4a71L/BN0sLaWna4eXP9Qe1V95Vfj+pt4Hp108v3oUcMuvF8aarmN2S5Zjlktfia6tlLNx+1w8R7uS/m+nD1Mz2ab03o9dHbRd2S5XfPj8Su+fIzLNevxcfvNgsetJ6cr0f/f0LJs+qe8+F6yr/ACJxLkxn48erf4mqd8VfLTh5mcWHR1J8/BL5mo4KTve16vXnxXEbhcp2uLTevKlXmb69L4IxLZ7trR9ZcvXyLuOd0uNUq8huyttuF+XRu/oKxRau7rrz8kYlBKk3ouHhS5+RhPWvV9deOhqqW21jjpz1Xp8x7mLV7uuta3qugKukX4Px5F3etNP4tW0+Xl/gsR9CxPHD/u1T/T1DRvRR4tatIz7vw0pc/ir/ACE8UeOlLxa9SVPcW67mPxX1I56dPo/rRGvsO0fsr0/FhkWifPT68RIk8nM4op1aT0lx8zrjiqi6V735kRqFYa0fn+Q8vVkRiVbum/3yMNvc9ERGpEpu+L/m59Bkvil0jp9SIuI7xiqWi/dnGOq110XH0EjeSndVT0X2vyOeGTadu7UrsiJKNZ9JQrTVL0paFJ6T/fNCRZ5yjlBaP/U/wZyXPyREYkW895av7cV6eA5JPe4v7T/5MiLPJBN6Nct5GktJen5kQjmrcl/wXztm4Y1uJ0rp60rEjcDns8FctFzXDlUdDMopbui4vl0kRChZuC84/wDFn5sk3T1f2E+PO+JEYzV2/kXnXproUeEuideehEIJbiravX/IwiqWi+XLdZEdI7B+XK6brTh+AkRwnmP/2Q=="/>
          <p:cNvSpPr>
            <a:spLocks noChangeAspect="1" noChangeArrowheads="1"/>
          </p:cNvSpPr>
          <p:nvPr/>
        </p:nvSpPr>
        <p:spPr bwMode="auto">
          <a:xfrm>
            <a:off x="63500" y="-8842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29699" name="AutoShape 4" descr="data:image/jpeg;base64,/9j/4AAQSkZJRgABAQAAAQABAAD/2wCEAAkGBg8PDw0PEBAPDw8NDQ0PDRAPDw8PDg8MFBAVFBQQFBIXHCYeFxkjGRQUHy8gIycpLCwsFR4xNTwqNSYrLikBCQoKDgwOGg8PFywcHBwpKSkpLCkpKSwpKSksLCoyKSwpKSkpLDUtKSksLCksKSopLS8pLCwpKTUsLCwsLCwpKv/AABEIAMIBAwMBIgACEQEDEQH/xAAbAAEBAQEBAQEBAAAAAAAAAAABAAIDBQYEB//EADoQAAICAQEFBQUGBQQDAAAAAAABAhEDIQQSMUFhBRNRcYEGFCKRoTJSscHR8CNCYpLxcoKy4SRDY//EABoBAQEBAQEBAQAAAAAAAAAAAAABAgMEBgX/xAAzEQEAAgEBBAgEBAcAAAAAAAAAARECAwQSITEFBkFRkaHR8BVSYYEUFlNxEyIyQkPB4f/aAAwDAQACEQMRAD8A3J0Zs05WYPvnypkwsSKgEioKUNkRAqbFMykaRJVpQZWavQN0yrBG6RbpbKZKzW6aoljKsV1KiAlId7oBpPwIo3ugb7N0xjElrTCs2k2KR1jFGZlYhzUDLgj9DaOcmSJWYcJIEjcmBu2Ea3gTNokrDnJAov0OkpHKWRliyWtPAjlZGqZtyISOjKIqGgAhoiCISCoaIiDRpMxQoitI2uBhHRR0MSsMtBR0plui1pjdHcO26Pdmd5act0rOiRlLiLKYs2mFCn0AkaUTNsnFsimUTmzbOUiwkpoLKio2yrHeByMihSZg0VGkAGqIDmNFQlQEJAFCJUADQkRRQjRACRpIqEitKhTRgTKuiaFSMJmkjNK6t2SMqVE38zLTT0OcmTmZLEJKFGbKzSOqWgORzsbJRakgobBlRmTMmmBUFFQkUZKjQFRUQkRXMqGho0jNCNEAUNDRUQAjRURWaGhoaFgKhKgIaKiIpGwIgRsyKCohsAAhKggEqGgoA0FAZKjVFQRmiGioDNEaoKKChEBYxRDQ0W0ZoqNUVCwUNDQkGaKjVFQUUVGqIgzQ0NFQBRUNDQUENDRLGRoSFgoqEqAKGhoaIM0RqiCs0VDRUAUVGqKgMUVGqCi2jNFRqiFjNEaohY50VDQ0VBRUNDQBRUaoqJas0NDRUAUVGqKiAohoqCiiNUVABDRUAUNDRUQFFQ0NC1FDQ0VEsZoqNUVAZoqNUVCxkqNUAGSo1QUUFBRqiCCiEgOdFQ0NFtBQ0VCFBUNDRAUVDRUFFFRqiolgoqGhoDNFRqioWCio1RUS1FFQ0NCwUVDQksFAaKgrNFRqioWCgo1RUBkhoqAyVGgLaADRCxmiNUQspzoRoioKKhGgChoholqKKhoaFlCioaIiiioaGhYzQ0NDRLAkVCVCwUNDQ0S1FEJUBkqEaAKKhIAoKEgADQAFFQkUZI1QULQUQiBzIiKiEhCgaKxsgqGisrIqoKGyAiEgChISWASEWoGhIlgIiAqIhFgASACIigIQAKISACoSAKErIDiJz3y3zdM26kc98d8UOhHPfHfJRbpZWc98d8UroRz3x3yUNic98t8Urofn7Q21YMU8sk3GCbdeBbTtkMUJZJtRjFat8ONL6ni4O2/fcebFBLHknCSjv1KDj142q6Hm1dXHCdy6ymJpvDCZ/mrhHN4G2e3W0N/BWOLlcXur4orVpN865dD0+wfbJNNZ5OS/kkkm7T1uuXPofD9o45YsjxSxrTLJKm4p09203yu+Z9j2L7DQcceaeWblNb26oxhKNr7F634P1Pn9D8ZnqXjlMzHO54eHo/Q1I0sceMc30z9odmSTeRK036I3sXbmDNe5NaNL4vht1dJM+AXYOeWVqEW03J1J8N1Vaa/1UfQbD7I/w5PJJxlJPSNaS5O/rR79PaNszyr+HFfePOXDLT0cY/qe9i7cwSn3alc95xpJvVVzWlan73KtXpXGz+ZT7MzY5Taxy+GVXHctSdtR6vR8NND9Ha3tHnlskIqE4whLu8k7cbaWkJLk2miYdIamMZRrYVMcqvj77ydnia3ZfT+1PakY7O9zJFSk4tVJ24pq6rzR85j9tNpg6bU7UtzeS3ZUvFdV05nzeSeXND4YOW9JQjLWNN8pS4c1xZ6fZns1m2mOCb/h3KThKXxRk0k+Wq0v5V5eDLV2raNTewiceHKJ9970Rhp6eNZcX6s3tltKx5Vv1uVro5U3bafjr5GNl9sc+7B946xvdkqu9Ltvjw/E47J2Nl97ls81jU70Tf8ADnJJy1rWpK/meRDFlxyUFFueT7Di1JO+C04vSvmefPHad3eyyyibrnP0/wBukRp8oiH9Ize2WzQ3FLeuUYt1VRtXrqeZl9u/4mPdiu7r41/NKTWlPkj5rL2bllLHGSjHPNJ44u28mN6pRavx89HZnF2FtjlGMVdynjdy1e4/iavR09OPFHtnaNtziKiv2j37lw/haMPtdu9rEoYZ4lFue93kJayg1G1aXLRqzls3tlePJOWNp/8ArST3XSSknLxtt+X1+R23s3JjjF5MU4Sj9pKEpaOSu3onx5PhVnB7DmeOE0444SySgpNvV7s5cXp9lPlra9E7TtU5TXCa+3L39yNHTp952f7XY5p978D3qTVuLXn5HvQmmk1waTXkfyVqUN1Rk5xluyT3N1RertNPwo/pXYUv/Hxa2qdNXTV9dfQ9vR+062plOnq1NRzcdo0scYjLHtelZWY3is/Xp5GiM7xAfmp+BmWVLi0vNpHr961y+g950+jPi562ZdmlHj/x+9HQ2HbnPg8hZF4rhfFcPEu+WmvHgexHO+vHkmL2jwb+r/M5T1s1v08fNr4PpfNPk8aWZJ1q30jJ/gjrCEndRlp/TL9D1FtD8Xp/q/UpbVwtvXx3jnPWvaOzDHz9Wo6I0e3KfL0ec8E/uy/tl+hv3TJ91/2y/Q/d3/O36Nmln6v5yXzMz1q2nsxx8/VY6I0e+fL0ed7rk+7L+yb/ACNe55Puy/tl+h+/3nr9X9TXvS8fxM/mnau7Hwn1a+E6HfPv7POey5F/JL5MPdcv3JeqZ6K2vq38x958/k+InrTtPy4+E+pHROh3z7+z5/t7szPk2bNjhBuc4VFU6u/I8f2S9l82DdyZseXv2pRfwvdUZa6vm9OPXmfc+8Pl+DL3p/tHCesWtlqxq5YYzMcO31dI6M0oxnGMp4++58N2z7PZc+2bJkljzvFiWTf/AIT+B2pRSa4pvzqj6LJjnOMk8eWO9vR1xzvws9f3p/X9oPepdTpj1m1scpyjDH+bnz9WZ6K0piI3p4ft6Pm+xdjljxKUseSOTJ8U04TuOrqGq5W/VvxP1PaWr/h5tP8A5T/Q9mO1Sf8AhjHaMjqlfQ6Y9ataIiI08fP1ZnojSnjvS+Z7JzNy2hvFkxqebejvxptbkVw5fZv/AHHPt/DHNs+XHuz3mt7HuKUX3qXwu68WfV9/k8Pw/XyHvcn3fXT9SfmfWnCcJ04m77z4Tp729GUvhOxcUMOxyxxwZIZXCTlDJCct7NT3Xb4rSJ6ez7ZDFFYo4s27hjGMX3UqklHlX7tn03vE/uuvLQY53zXLwMYdZtbGojDHhFcp9Wp6K0555S+G2KCW15c/cbQ+9jBxlKGT4Z24yTXRcHyRnZux9yGyt4c83h2jLNxcMrUIPepKNa18Fcz7t7R/T9EDyr7r+UfkZjrHrfJj4T3xPf8ARr4Xp/NL5Lau9yZ8U47Nl/gwyyjOWGe/vuLSSteNOz92LBJY8cHgyS3I46Tx8JRS1153zPceeGtxa/2oy82Lr/aX8y7TEzNY8U+FaPDjPB5OfFOSlHu8i3oSjvKKtN6aX8/Q+Jyew+3Thjxu3HHllKt6Ki4vhSctOb/3M/pby46+y/7aOcssPB/JXZ5to6d2jWrerh3Omn0dpafJ8bP2Y2p7iWKCikk7lj3n63+h6eydi7TjalHTSpRlki48Elw8D2u9hzX4cTLyQ8H80eb4vtF70ZVP04On4LSqpi348Wx7VvNzliSqlGMnXnw4nLD2TmhPJNTiu9bbjc5JPxVx0PRk4fTxMOK04/MZdMbVP+SfFY2PRj+2PBw91zffh/bMj9HdJ/e+oD4vtn6uXjK/gtH5I8HStFqvnqbenG/npXj1MRj6V0o6dzo9XppWnC/E/Kp1Zi+v5mt/muvMu65ve6WtX5mo4Xx6adfoKUOTT0a/HWvDkKyv+l/L6HRbPaVPj4tKumplbNTa3laV1fIu7Iot1qocdedfQu9XhH5czctk6rgtb5sPdraSaenPx6ajdleLPernu+NaepqOVf09NTUtnjr04tSu/wAieCD4L+XmtH+9RuycWVl6R+pRzLwXzvQ37tHo3ztvh+0hWxp8tfJX6eBd2ZXi5rJ0j8319AWfol4ceHidO5+jV0tL4VQuC1pq+Wv78Cbkjksmlc+iZlZlxp9Wot6+NI6wi+mnlq/UzODVX4a71L/BN0sLaWna4eXP9Qe1V95Vfj+pt4Hp108v3oUcMuvF8aarmN2S5Zjlktfia6tlLNx+1w8R7uS/m+nD1Mz2ab03o9dHbRd2S5XfPj8Su+fIzLNevxcfvNgsetJ6cr0f/f0LJs+qe8+F6yr/ACJxLkxn48erf4mqd8VfLTh5mcWHR1J8/BL5mo4KTve16vXnxXEbhcp2uLTevKlXmb69L4IxLZ7trR9ZcvXyLuOd0uNUq8huyttuF+XRu/oKxRau7rrz8kYlBKk3ouHhS5+RhPWvV9deOhqqW21jjpz1Xp8x7mLV7uuta3qugKukX4Px5F3etNP4tW0+Xl/gsR9CxPHD/u1T/T1DRvRR4tatIz7vw0pc/ir/ACE8UeOlLxa9SVPcW67mPxX1I56dPo/rRGvsO0fsr0/FhkWifPT68RIk8nM4op1aT0lx8zrjiqi6V735kRqFYa0fn+Q8vVkRiVbum/3yMNvc9ERGpEpu+L/m59Bkvil0jp9SIuI7xiqWi/dnGOq110XH0EjeSndVT0X2vyOeGTadu7UrsiJKNZ9JQrTVL0paFJ6T/fNCRZ5yjlBaP/U/wZyXPyREYkW895av7cV6eA5JPe4v7T/5MiLPJBN6Nct5GktJen5kQjmrcl/wXztm4Y1uJ0rp60rEjcDns8FctFzXDlUdDMopbui4vl0kRChZuC84/wDFn5sk3T1f2E+PO+JEYzV2/kXnXproUeEuideehEIJbiravX/IwiqWi+XLdZEdI7B+XK6brTh+AkRwnmP/2Q=="/>
          <p:cNvSpPr>
            <a:spLocks noChangeAspect="1" noChangeArrowheads="1"/>
          </p:cNvSpPr>
          <p:nvPr/>
        </p:nvSpPr>
        <p:spPr bwMode="auto">
          <a:xfrm>
            <a:off x="63500" y="-8842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29700" name="AutoShape 6" descr="data:image/jpeg;base64,/9j/4AAQSkZJRgABAQAAAQABAAD/2wCEAAkGBg8PDw0PEBAPDw8NDQ0PDRAPDw8PDg8MFBAVFBQQFBIXHCYeFxkjGRQUHy8gIycpLCwsFR4xNTwqNSYrLikBCQoKDgwOGg8PFywcHBwpKSkpLCkpKSwpKSksLCoyKSwpKSkpLDUtKSksLCksKSopLS8pLCwpKTUsLCwsLCwpKv/AABEIAMIBAwMBIgACEQEDEQH/xAAbAAEBAQEBAQEBAAAAAAAAAAABAAIDBQYEB//EADoQAAICAQEFBQUGBQQDAAAAAAABAhEDIQQSMUFhBRNRcYEGFCKRoTJSscHR8CNCYpLxcoKy4SRDY//EABoBAQEBAQEBAQAAAAAAAAAAAAABAgMEBgX/xAAzEQEAAgEBBAgEBAcAAAAAAAAAARECAwQSITEFBkFRkaHR8BVSYYEUFlNxEyIyQkPB4f/aAAwDAQACEQMRAD8A3J0Zs05WYPvnypkwsSKgEioKUNkRAqbFMykaRJVpQZWavQN0yrBG6RbpbKZKzW6aoljKsV1KiAlId7oBpPwIo3ugb7N0xjElrTCs2k2KR1jFGZlYhzUDLgj9DaOcmSJWYcJIEjcmBu2Ea3gTNokrDnJAov0OkpHKWRliyWtPAjlZGqZtyISOjKIqGgAhoiCISCoaIiDRpMxQoitI2uBhHRR0MSsMtBR0plui1pjdHcO26Pdmd5act0rOiRlLiLKYs2mFCn0AkaUTNsnFsimUTmzbOUiwkpoLKio2yrHeByMihSZg0VGkAGqIDmNFQlQEJAFCJUADQkRRQjRACRpIqEitKhTRgTKuiaFSMJmkjNK6t2SMqVE38zLTT0OcmTmZLEJKFGbKzSOqWgORzsbJRakgobBlRmTMmmBUFFQkUZKjQFRUQkRXMqGho0jNCNEAUNDRUQAjRURWaGhoaFgKhKgIaKiIpGwIgRsyKCohsAAhKggEqGgoA0FAZKjVFQRmiGioDNEaoKKChEBYxRDQ0W0ZoqNUVCwUNDQkGaKjVFQUUVGqIgzQ0NFQBRUNDQUENDRLGRoSFgoqEqAKGhoaIM0RqiCs0VDRUAUVGqKgMUVGqCi2jNFRqiFjNEaohY50VDQ0VBRUNDQBRUaoqJas0NDRUAUVGqKiAohoqCiiNUVABDRUAUNDRUQFFQ0NC1FDQ0VEsZoqNUVAZoqNUVCxkqNUAGSo1QUUFBRqiCCiEgOdFQ0NFtBQ0VCFBUNDRAUVDRUFFFRqiolgoqGhoDNFRqioWCio1RUS1FFQ0NCwUVDQksFAaKgrNFRqioWCgo1RUBkhoqAyVGgLaADRCxmiNUQspzoRoioKKhGgChoholqKKhoaFlCioaIiiioaGhYzQ0NDRLAkVCVCwUNDQ0S1FEJUBkqEaAKKhIAoKEgADQAFFQkUZI1QULQUQiBzIiKiEhCgaKxsgqGisrIqoKGyAiEgChISWASEWoGhIlgIiAqIhFgASACIigIQAKISACoSAKErIDiJz3y3zdM26kc98d8UOhHPfHfJRbpZWc98d8UroRz3x3yUNic98t8Urofn7Q21YMU8sk3GCbdeBbTtkMUJZJtRjFat8ONL6ni4O2/fcebFBLHknCSjv1KDj142q6Hm1dXHCdy6ymJpvDCZ/mrhHN4G2e3W0N/BWOLlcXur4orVpN865dD0+wfbJNNZ5OS/kkkm7T1uuXPofD9o45YsjxSxrTLJKm4p09203yu+Z9j2L7DQcceaeWblNb26oxhKNr7F634P1Pn9D8ZnqXjlMzHO54eHo/Q1I0sceMc30z9odmSTeRK036I3sXbmDNe5NaNL4vht1dJM+AXYOeWVqEW03J1J8N1Vaa/1UfQbD7I/w5PJJxlJPSNaS5O/rR79PaNszyr+HFfePOXDLT0cY/qe9i7cwSn3alc95xpJvVVzWlan73KtXpXGz+ZT7MzY5Taxy+GVXHctSdtR6vR8NND9Ha3tHnlskIqE4whLu8k7cbaWkJLk2miYdIamMZRrYVMcqvj77ydnia3ZfT+1PakY7O9zJFSk4tVJ24pq6rzR85j9tNpg6bU7UtzeS3ZUvFdV05nzeSeXND4YOW9JQjLWNN8pS4c1xZ6fZns1m2mOCb/h3KThKXxRk0k+Wq0v5V5eDLV2raNTewiceHKJ9970Rhp6eNZcX6s3tltKx5Vv1uVro5U3bafjr5GNl9sc+7B946xvdkqu9Ltvjw/E47J2Nl97ls81jU70Tf8ADnJJy1rWpK/meRDFlxyUFFueT7Di1JO+C04vSvmefPHad3eyyyibrnP0/wBukRp8oiH9Ize2WzQ3FLeuUYt1VRtXrqeZl9u/4mPdiu7r41/NKTWlPkj5rL2bllLHGSjHPNJ44u28mN6pRavx89HZnF2FtjlGMVdynjdy1e4/iavR09OPFHtnaNtziKiv2j37lw/haMPtdu9rEoYZ4lFue93kJayg1G1aXLRqzls3tlePJOWNp/8ArST3XSSknLxtt+X1+R23s3JjjF5MU4Sj9pKEpaOSu3onx5PhVnB7DmeOE0444SySgpNvV7s5cXp9lPlra9E7TtU5TXCa+3L39yNHTp952f7XY5p978D3qTVuLXn5HvQmmk1waTXkfyVqUN1Rk5xluyT3N1RertNPwo/pXYUv/Hxa2qdNXTV9dfQ9vR+062plOnq1NRzcdo0scYjLHtelZWY3is/Xp5GiM7xAfmp+BmWVLi0vNpHr961y+g950+jPi562ZdmlHj/x+9HQ2HbnPg8hZF4rhfFcPEu+WmvHgexHO+vHkmL2jwb+r/M5T1s1v08fNr4PpfNPk8aWZJ1q30jJ/gjrCEndRlp/TL9D1FtD8Xp/q/UpbVwtvXx3jnPWvaOzDHz9Wo6I0e3KfL0ec8E/uy/tl+hv3TJ91/2y/Q/d3/O36Nmln6v5yXzMz1q2nsxx8/VY6I0e+fL0ed7rk+7L+yb/ACNe55Puy/tl+h+/3nr9X9TXvS8fxM/mnau7Hwn1a+E6HfPv7POey5F/JL5MPdcv3JeqZ6K2vq38x958/k+InrTtPy4+E+pHROh3z7+z5/t7szPk2bNjhBuc4VFU6u/I8f2S9l82DdyZseXv2pRfwvdUZa6vm9OPXmfc+8Pl+DL3p/tHCesWtlqxq5YYzMcO31dI6M0oxnGMp4++58N2z7PZc+2bJkljzvFiWTf/AIT+B2pRSa4pvzqj6LJjnOMk8eWO9vR1xzvws9f3p/X9oPepdTpj1m1scpyjDH+bnz9WZ6K0piI3p4ft6Pm+xdjljxKUseSOTJ8U04TuOrqGq5W/VvxP1PaWr/h5tP8A5T/Q9mO1Sf8AhjHaMjqlfQ6Y9ataIiI08fP1ZnojSnjvS+Z7JzNy2hvFkxqebejvxptbkVw5fZv/AHHPt/DHNs+XHuz3mt7HuKUX3qXwu68WfV9/k8Pw/XyHvcn3fXT9SfmfWnCcJ04m77z4Tp729GUvhOxcUMOxyxxwZIZXCTlDJCct7NT3Xb4rSJ6ez7ZDFFYo4s27hjGMX3UqklHlX7tn03vE/uuvLQY53zXLwMYdZtbGojDHhFcp9Wp6K0555S+G2KCW15c/cbQ+9jBxlKGT4Z24yTXRcHyRnZux9yGyt4c83h2jLNxcMrUIPepKNa18Fcz7t7R/T9EDyr7r+UfkZjrHrfJj4T3xPf8ARr4Xp/NL5Lau9yZ8U47Nl/gwyyjOWGe/vuLSSteNOz92LBJY8cHgyS3I46Tx8JRS1153zPceeGtxa/2oy82Lr/aX8y7TEzNY8U+FaPDjPB5OfFOSlHu8i3oSjvKKtN6aX8/Q+Jyew+3Thjxu3HHllKt6Ki4vhSctOb/3M/pby46+y/7aOcssPB/JXZ5to6d2jWrerh3Omn0dpafJ8bP2Y2p7iWKCikk7lj3n63+h6eydi7TjalHTSpRlki48Elw8D2u9hzX4cTLyQ8H80eb4vtF70ZVP04On4LSqpi348Wx7VvNzliSqlGMnXnw4nLD2TmhPJNTiu9bbjc5JPxVx0PRk4fTxMOK04/MZdMbVP+SfFY2PRj+2PBw91zffh/bMj9HdJ/e+oD4vtn6uXjK/gtH5I8HStFqvnqbenG/npXj1MRj6V0o6dzo9XppWnC/E/Kp1Zi+v5mt/muvMu65ve6WtX5mo4Xx6adfoKUOTT0a/HWvDkKyv+l/L6HRbPaVPj4tKumplbNTa3laV1fIu7Iot1qocdedfQu9XhH5czctk6rgtb5sPdraSaenPx6ajdleLPernu+NaepqOVf09NTUtnjr04tSu/wAieCD4L+XmtH+9RuycWVl6R+pRzLwXzvQ37tHo3ztvh+0hWxp8tfJX6eBd2ZXi5rJ0j8319AWfol4ceHidO5+jV0tL4VQuC1pq+Wv78Cbkjksmlc+iZlZlxp9Wot6+NI6wi+mnlq/UzODVX4a71L/BN0sLaWna4eXP9Qe1V95Vfj+pt4Hp108v3oUcMuvF8aarmN2S5Zjlktfia6tlLNx+1w8R7uS/m+nD1Mz2ab03o9dHbRd2S5XfPj8Su+fIzLNevxcfvNgsetJ6cr0f/f0LJs+qe8+F6yr/ACJxLkxn48erf4mqd8VfLTh5mcWHR1J8/BL5mo4KTve16vXnxXEbhcp2uLTevKlXmb69L4IxLZ7trR9ZcvXyLuOd0uNUq8huyttuF+XRu/oKxRau7rrz8kYlBKk3ouHhS5+RhPWvV9deOhqqW21jjpz1Xp8x7mLV7uuta3qugKukX4Px5F3etNP4tW0+Xl/gsR9CxPHD/u1T/T1DRvRR4tatIz7vw0pc/ir/ACE8UeOlLxa9SVPcW67mPxX1I56dPo/rRGvsO0fsr0/FhkWifPT68RIk8nM4op1aT0lx8zrjiqi6V735kRqFYa0fn+Q8vVkRiVbum/3yMNvc9ERGpEpu+L/m59Bkvil0jp9SIuI7xiqWi/dnGOq110XH0EjeSndVT0X2vyOeGTadu7UrsiJKNZ9JQrTVL0paFJ6T/fNCRZ5yjlBaP/U/wZyXPyREYkW895av7cV6eA5JPe4v7T/5MiLPJBN6Nct5GktJen5kQjmrcl/wXztm4Y1uJ0rp60rEjcDns8FctFzXDlUdDMopbui4vl0kRChZuC84/wDFn5sk3T1f2E+PO+JEYzV2/kXnXproUeEuideehEIJbiravX/IwiqWi+XLdZEdI7B+XK6brTh+AkRwnmP/2Q=="/>
          <p:cNvSpPr>
            <a:spLocks noChangeAspect="1" noChangeArrowheads="1"/>
          </p:cNvSpPr>
          <p:nvPr/>
        </p:nvSpPr>
        <p:spPr bwMode="auto">
          <a:xfrm>
            <a:off x="63500" y="-8842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pic>
        <p:nvPicPr>
          <p:cNvPr id="29701" name="Picture 8" descr="http://madisonalcedo.files.wordpress.com/2012/02/clearsky-1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5334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3581400" y="5486400"/>
            <a:ext cx="2223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sunny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encrypted-tbn0.google.com/images?q=tbn:ANd9GcTFCPM_SElvBrQeouE3Q_JzXeL6x8yV5DXsUwd_nHhPdyS8b5xmY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0"/>
            <a:ext cx="61722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3352800" y="5638800"/>
            <a:ext cx="2339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snowy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441700"/>
            <a:ext cx="8763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i="1">
                <a:solidFill>
                  <a:srgbClr val="161645"/>
                </a:solidFill>
                <a:latin typeface="Bodoni MT Black" pitchFamily="18" charset="0"/>
                <a:ea typeface="굴림" pitchFamily="50" charset="-127"/>
              </a:rPr>
              <a:t>Pass the ball. When the music stops – whoever has the ball must say</a:t>
            </a:r>
            <a:r>
              <a:rPr lang="ko-KR" altLang="en-US" sz="3600" b="1" i="1">
                <a:solidFill>
                  <a:srgbClr val="161645"/>
                </a:solidFill>
                <a:latin typeface="Bodoni MT Black" pitchFamily="18" charset="0"/>
                <a:ea typeface="굴림" pitchFamily="50" charset="-127"/>
              </a:rPr>
              <a:t> </a:t>
            </a:r>
            <a:r>
              <a:rPr lang="en-US" altLang="ko-KR" sz="3600" b="1" i="1">
                <a:solidFill>
                  <a:srgbClr val="161645"/>
                </a:solidFill>
                <a:latin typeface="Bodoni MT Black" pitchFamily="18" charset="0"/>
                <a:ea typeface="굴림" pitchFamily="50" charset="-127"/>
              </a:rPr>
              <a:t>“Today it is...”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3048000" y="381000"/>
            <a:ext cx="58674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5400" b="1" i="1" u="sng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Describe Them! </a:t>
            </a:r>
            <a:r>
              <a:rPr lang="en-US" altLang="ko-KR" sz="5400" b="1" i="1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Pass the Ball Game</a:t>
            </a:r>
          </a:p>
        </p:txBody>
      </p:sp>
      <p:pic>
        <p:nvPicPr>
          <p:cNvPr id="307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38200" y="5486400"/>
            <a:ext cx="728154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Speak loudly and clearly</a:t>
            </a:r>
            <a:r>
              <a:rPr lang="en-US" altLang="ko-KR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http://upload.wikimedia.org/wikipedia/commons/thumb/9/93/Nuvola_weather_snow.svg/419px-Nuvola_weather_snow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219200"/>
            <a:ext cx="39909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6148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ncrypted-tbn3.google.com/images?q=tbn:ANd9GcSvK6B0H0qRM75igLJr9sN1haGt7_b_gNv5vzlveoq7DkuhIezn1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990600"/>
            <a:ext cx="4210050" cy="48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ncrypted-tbn3.google.com/images?q=tbn:ANd9GcSvK6B0H0qRM75igLJr9sN1haGt7_b_gNv5vzlveoq7DkuhIezn1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04800"/>
            <a:ext cx="4210050" cy="48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3581400" y="5486400"/>
            <a:ext cx="2223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sunny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819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encrypted-tbn2.google.com/images?q=tbn:ANd9GcRYECfrUG6321PhKB2LUw9i_M57u3GMMApFUgAx_6iDy4FsJQz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447800"/>
            <a:ext cx="42672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10244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encrypted-tbn3.google.com/images?q=tbn:ANd9GcRchnB1kFjl0KKzRdt7HejFBA7MstIgYYp-k9Y0C1R-lNcmfyxy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5889625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12292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encrypted-tbn3.google.com/images?q=tbn:ANd9GcQEEndHEFpqDnUl7h2zMw1tcsyPK2EUzgSBOeaWrKVoXFzVTw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825" y="1905000"/>
            <a:ext cx="38290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https://encrypted-tbn1.google.com/images?q=tbn:ANd9GcT0zT8AejQ2rTPqe3xq5UfWta7qrFZ0RuhLvz8RpV0AxhzTu-0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057400"/>
            <a:ext cx="38385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1434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encrypted-tbn0.google.com/images?q=tbn:ANd9GcR_vfAnowM6YhC0hqSo5eXzYcbsGd5I5Sune_OuXXOOJ7-rHTBgB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447800"/>
            <a:ext cx="6137275" cy="408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16388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data:image/jpeg;base64,/9j/4AAQSkZJRgABAQAAAQABAAD/2wBDAAkGBwgHBgkIBwgKCgkLDRYPDQwMDRsUFRAWIB0iIiAdHx8kKDQsJCYxJx8fLT0tMTU3Ojo6Iys/RD84QzQ5Ojf/2wBDAQoKCg0MDRoPDxo3JR8lNzc3Nzc3Nzc3Nzc3Nzc3Nzc3Nzc3Nzc3Nzc3Nzc3Nzc3Nzc3Nzc3Nzc3Nzc3Nzc3Nzf/wAARCACUALADASIAAhEBAxEB/8QAHAABAAIDAQEBAAAAAAAAAAAAAAUGAQQHAwII/8QAPhAAAQMDAwIDBgMGBQMFAAAAAQIDBAAFERIhMQZBEyJRBxQyYXGBFUKRIyQzUmKCFnKhscElouE0Q7Kz8P/EABkBAQADAQEAAAAAAAAAAAAAAAACAwQBBf/EACoRAAMAAgEEAAYABwAAAAAAAAABAgMRIQQSMUEiMlFhkaEFExRCcYHh/9oADAMBAAIRAxEAPwDuNK+HXEMtqcdWlCEjKlKOAB6k18sPtyGkusOIdaWMpWhQUFD5EUB60rGTWaAUpSgFKUoBSlRnUF6YsNuVNksyHxqCG2YzRccdWeEpSOSaAk6xmufu+09kIU2vpTqZLyiUJYMQJcJxt5dWrvyAeK8UX+W1B0w7Stpxbgy3LkvxlAHfJceCST28oO+1cbB0bNMiuSzr8ppT4efj2WS8CnxZVz8dCfQoy4rfHIDY+veo49Q3WQ0IMq9NX5QAOGluwmlJHdS0tDJ9Rr39K4643oHY5k6JAjrkzZDTDCPiccUABUO71MhSsRYTy0n4XJCgwlW5GwV5zx/Lj51QLa/aYK0PvwLFapbnkZ/CWFvyF55CQGxj12z34q19OvJkKcWiHMa0KKFOynEaif8AKFqIz88fSsWbqrlcLX+SaklHb3PjhK5UGIEKOEhE7ClH0GtKQT8s1vWu9w7i4phBWxLQkKcivp0OpB744I5GpJI25rTmMJeYWko1qCSUpKiATj1BFUxlYnXaJDlsNthDhU04jClsr9UqSfLn1yd+cjaoYesp/MdcHUQc1mojp+VJcS/Enq8SRFUE+NpALyCMpWQNgeQeBlJwMVL16E0qW0VilKVIGvcIbNwhPRJKSpl5BSsA4OPkaotw6Ml9PFNy6NmzmShfiSrf4gcRJBOVaQvIC89hjPGU8joVYIyaAplt6yeMZD8qN73GI3kQUnUnGdQU0fMCCCMAqOdsVaLddINyQtyBLafSg6VhCt2zjOFDlJ34O9VXqe0OWyY5erWzqYcINxjtpJUdseMgDuAPMPzDfkYMeuMzJW3NiPLZkFILUyKvSvTjbfhQ3zhQI+VS1vwbIwTmncefodFyPWs1TIPU86A6Gr2wJEbtOioOU7/+42MkdvMnI5yEirVBnRbhFblQZDUiO5uhxpQUk/cVxrRmuKh6paNmlKVwgKYpSgI+8oDtvdZUiYtLg0lMRZQ4R6BWRpzxnI+oqsszLbYI7jq+mn7SzkFUyWqOQo4+JSvFK1HA5O9XY1EXO+Qo0N9bRRMdbH/pmnEalnPHmIH6mgKjM63iT4pNt6i6VQ+MaVznVADffynB9eDXy1fIS9XvvWrU9xSc+6WaOQkeukNErPON1fYVIx78/KeIb6EuDiAM+MBHAP0KlpzWy1dbg2f2fTa4BWdv2fjLH1DY0/P46jWtcgoF1MuZPZTbZ3UVsUXj4C7pGV4WoIVlSWlIUtQwojJI3NWaw3D8KZaiXJ5JkH4nU6kNO7kDBcI8x2OBWp1K/wBQQ35N3TbLslSI4bdkn3ZTLaEknUlnWVkbkkAgnA9BXwq4QHZbca9XsTmZJLKEGIEQ1uA4Kc7gqycYUojfGM1izx/MXjj9l0Ja8l5S4lTPioWnQU6tW2APXPpXKWZVwl34oZS8tKndkFS1JTvzhKSMfUVaOrrxdLFATIZRFkQjlt5pccjwk6FHVkHGPLpwU4yob1X7LfFC9IcWmRNaGrTLS44ywwc40ljGFKHrnH0rPhwUk3rZJzXd265OiTpRtrabmpWlMdI94AOAWiRqP9u6snsD6mrGkhQBByDwa5fdr5LlWe6RFOsSHZcdbLKW2C0hnUkpypRUSrGeyR/zVp6M6pF9MmG/FbiyoiEKKG5HipUhWQDnSkg5Scgj03rb0kZIhq0RyYrldzRaaVgcVmtRSQ156ostjeDN1uLEZ0oCw2skqIJIGANzkg4HJwfQ1DT+pbtJUW7TEaitYP7zOBUo8YKWkkHHPxEHbjvUzcembJdZfvd0tcWY94QaBkNhY0gkjY7ZGo787mqn1ZaWLGlo9PTnmZ7uosW1eXmnQAM7E5aT/UCEgncEkV1aLcXZ3atbKV131Ne33Y8ZjqB5uOWvFkoQ14YWBv8AlGoAjIIKvX7yHs8F3ahlmZGcbgaAtgvAIUkk7pQnJOjGCM4xuOONuydLCOsyry/79LW74oRpAZaVnIKU9yNtz9sVZRn7VNT7PTw9Pqu/wRFzfvUR0uwYka4RyRlgL8J1I74UcpV674rWt8+OJ612yQ/Zru4kqXHfQUpdOBupsnS528yTn51Ne9Ryop8drI5GsZrVusKBdoLsOYptTSxyFDUk85SexHrUnyW5MapfX7MnLd1k2wEMdStJt75XoRIBzHe9CFfkJ9F432BNW0KBAIOQeCK4NGVPg3J6zN3OPMYCASzNUHGfCVn4lK8wO2nTlXrjGceN6vEW3R1MznpyULZWlED8QccaQQDhTCkqxzwlWDjjHwmto8u8CXKejv8AWaqln61sr9sbcky3WXmkpQ+3IYcQ4lekE5BGe+fvUTffaGtcJ5fSduNxWlpxfjyCWWsIVoOkK3WQo4wMfXjMW0jNo6DWMVyNF26lfbjxBLuTN3flKZcfS4yphKkbuEIKf4aQcZ2OcDJJybSl2Vabe/JuF6nSkMNqdcW94ScJSMnAShPp8/rVNZ5ngtnDT5PX2gdQdQ9Psx37BYBdGcKMlQXu3jGMJG5zvvg8V99DdcW/q6zrnIAiPsKCJLDq/wCEr67ZBqso9oPSt0SpB6keaUEa1Zdej4HcA4GT8gc1y2zyenJVz6iD812JAfdQ5DbdQ46l9SVEjxNjkHvnHx+tSnJ3emcePnyfpYzLdIbW2qTFcQoFK0laSFDuCKoXtHmWJy3t2GPITHW8jX+4PstKCUY0oIWUgg5zpyPhOKqsJEFcJqTHjMNMrbCxpaSnAIzvtX0/AZeX4qUpS6nSpCwkbFOcH/uUPoTVzjaNv9A1pqidgX9NwsUFuZLgiaW0+9FGJJbcHOEpyM98k4BPBqFlILdxkqtrP7s6UrLkl06lOY8ytIzsdvTfO1bJ5OOPSsEEcio48CxvaZsjp1LTb5I6XAlysa5iEAflbbXg7d/PvX1a/G6bfbulvbbTKbUrxQjVofbJyUrG5I9CMlJ3wQCDv0q5rZO8M2ns6zZrpHvFuYnQ1ZadHH8p7g/MGt6uS9A3RVl6jVblqCLdNc0pRg4beKQpBHoFALSf8qPnXWgRVTWjwsmN47csguqk9SLisJ6Vct7b5dw8uaFEJRjlOO+cVQETZdpu6rbcG27pc1JzJkQXy65gDYuhQSEfJAJ74FWS+w+urpNejxnbbDtAc5aecbkvI9AsBWnI7gA52GOa0FJTYWPBl21dtjgk+JoBZzySVpJx9VYzXZL+l4rfdo8LX1Daro54MWUBIGyo7wLbqT80qwalfpXJuuYTFqQy84tMuO7qU0soSrfCdwRgHc/+at/s3Rcf8OIkXR5xZkrLjCXFFRQ1wkb5O+554Iqafo9DFmp32NFpIB5AP1FeD8KG+CZESM4MZJW0lWB969znBwMnFQF2Ycuk1FscC5a3MFFtiqxqHdby/wAqNj6A4xhROK6y7Laidsqlxn9Oonk9PWyD4zatLs11ke6gE7jHLh22Cd84weQfSX0a71FfYEOWXYhccSr3dyKhhTjQ3cWkJT5UhPGVKOVJBCe/Uulei41pWiZPbYdnJyW0MowzGB7NjufVZ3O/A2q2hI2OBn1qps8XJl7m+CEa6QsDbRbVbGHir4nJA8Vxe2MqWrKjsANz2rWl9CWF2EY0WKYAAXoVDWW9BUMEgfCe2xBGw9BVmpXNFJzkdHdQWuapdsuEed4zSm/eZw0ORlKcK1rCUJIXnPGU8Df094XQ9wnzFHqm5iRDbI0RIS3G2pI3/jJUSSOPKDj19Kv2BTAHAqPZO96Jd9a1spV29lvSk+Gtli2MQnSoKS+wgakkHOMHYg8EehqvXD2TzpwaacvcaMw0SGzDiKaWE/y51kY2G2ORXRrherZbnA1MnR2nVfC0pY1n+3mol/ri0ND9kmW/jbDccj/5YqaJQsjTUp6Iu2+zC2MQDDuFwnzmSgN+GVpZSEjsNACvrkmvuf7NYD4Hud3u0PAwEoeS4P8AvST/AK1tp9oFmBAkN3BjJwCqGtY/VGrH3qZt1+tNzOIFyivqzjSh0as+mOaciqyT52cf6+6Zk9NpgrFy9496lBlpoF0LUCMKJBWpJwN+2CB9K0/wVSNbjFwlx3ikBIS7qbTj1Sc6j6k/6V13rfpw9R2pCI7iWbhFc8eG8rOlLgBGFY/KoEg/r2rkcmJe0Xl5pFwjNBvAfjKAe8JX9JHKTvzuPTtUpZs6XIq2q5ZmKm7IUhuS8Vk8uIbQpP1xkH/epUZxhRyRyfWsModS2A8sur7qCNOftX0Tjnb61M9KEp9kVdorzkOc7HJbkJKHY6xjKVtgKSR/cK7laZXvtsiSiMF9hDhA7akg/wDNcdlLS1HcWsEgjSABkqJ2AA7kk4A+ddfskZcK0QYruPEZjttrxxkJAP8AtUL8nm9fKVJo3T861LncIVtjKkXCQ1HZA3U6oAH5D1Pyr6ukd6VbpMeNJVFecbKUPoGS2TwoD5VS4fswt/vKJ10ud0mXBBUUvKkqAbzyEg5wO3rUDz+CBudmt/VF1jXNdpTb4TK1LSzpLbks7YU6kbAYSMA+bjOOKnH32IjKnJLrbDSButxQSkD6mpFz2eWZ5WXZN3Ue/wD1J4A/oa+oHs36UhTG5qbZ48ls5Q7KfceIOcg4WojP2qarRtx9VGKdRJF2uNO6iSHIIXDtxO01Y87w9WkEcHfzq+wOQauVptMS0xwxCa0J21LUoqW4ccqUd1H5mt0JAGBxX1UW9mfLmvK90KUpXCoUpSgFYJrTuV1gWtnxrjNjxm84BdcCcn0GeT8hVbke0G1JKvdIlxl6VEEtsBAPzBcKQR8xtQkoqvCKx1SbA/1ZOdafukeSkpauDcSHq8ZSUgp0uK8qTpUPtjjmtSLcOk4Y1f4fklStiq7z0qKj/l1rH6AVMXS8dPXeQJU7o9qXI0geJLQyVY7DPmryT1dbrNHzG6btkFpP5lSENpH6IqXJpWPIl8Uv8lUvabpf30MdNdOKjNI84ftyFpyeMFailvGDxgnvW5F6A63eSgzZFoDIGFi4K8VWP7UDH61IXD2uO/wYxhokEjCWGnJJI+nl/WoaXOv1/OZ0h9LOTpVMCc4PoyjCB8irJ+VEmzuOctP4Xr9mhdEyGiYMZ23XBKwQVx4yw0Vf0hS8LAGSVcZ23O1ajNpnxIlvaZtUTUwnS8tL5BcGCDsMZyTq3PIqyxo7cZJ8MkqV8a1ElSj8yf8A8K9ampN8dNxunyVhy3OXBC2VxosZwp5dhKUU/RYXpz962Y1hcYa8MfhhGScmASdzn+ep6ld7SxYZ9mv7OOn2oHV0Bp8RnwEuvNlEfQUKSgJBO5yNz9zmu3gb71y7oNlT/WxdSfLDt69fzLq06f8A6lfrXUqqfDPI6pJZWl6FKUrhnFKUoBSlKAUpSgFa1wjrlw34zch6Mp1BSHmSAtvI5TkEZ+1bNKA5JfekWumyqaepozrrmfLeVpS66d9kujf120q+WKgBcZUptS7dbH5CG3gy66shttsk4PPmVweBg10vrZXT7D0SXcZjca7RtS4SkIDjyvVIb5Wk9xj5gg4IoDMy7y4MhiV4MYPvBxx1kftXcKKs54QCok4GSMnendf9ppxZOp12Yl/w1b00lDqY3454i1IQoot6BrOrCsad1DYgaiUjfOBivKLbgNK2Y7cJXdw4ekKH9S1Zx9s/I1vw4TENsoishpJOVaeVH1Ue5+Zr254BP2qyY0uXs1T/AA5XXf1FOn9PX49/7PCNDYilXu7aUKVupe5Uo+pJ3Ne9KVM9GZmVqRSlKEhSnbOdhyfSvay21/qOWIsNK/cTkSZyDhCE7gpQr8yydtvh3J4weN6KsmWcc7ot3sygqbtsq6OHP4g9qZG2zKBpTuOQSFK/uHpV0rxixmYkZmNGbS2wygIbQgYCUgYAH2r2qk8CqdU2xSlKERSlKAUpSgFKUoBSlKAp73s9tDtwkzlyLj40lZW6feTk/LVjUAOwBwO1bcfoixMNlvwJDoPd6W6sj7lVWWlCXfSWt8HLeo+iU2ppxcCF77BdXqcU6pxx+IMHOnAJcRx5cZB9QdqlEtCbzdHYkCJIbgoBcSUNKaeKUjythZOdSj8RIyB6bV2jqeUzFsskviQrxU+C2iMopdWtXlSlKh8Jyfi7cnAFUW29JzrdBZbidTXSM6hOCGw0WskkqOko8xJJ8xJJrPmpR75OxF220RkK2Q2oEqb++uNtNo0IRJXqJUr0USNtzjGRisLs9w/B0XFp5yOlwlCWpKUu+Yq8pykJwjHrk5IGe5h495v6epXOnoUVu7T9xJDafB0gcqJWSBsrnIzkd+LgIfV8uG1bpFncRGbUjCnn44+EggkpUonGOwFNZNpp8GSc3V4Zc7ben+fRE3m1XW2Q4cpl6DLbk9ylTWny6ucqztn045qL6hMuyXFMWXdLS02UBZeAKsDPGCrJJxtj/SrCuwX2Nc7dEvd0aVEfS6UsxQr9kU4OkKWTyCRkAH0xUvC6WskHQuNAabcRv4nKyfUqO5PzJ7Vys942lT2zfjydZml7vS/f3OaLebulybtMZcyVcJJDcVmSwW21Z+JakkAFKdzuM+Xk13bpuzx7DY4dqi5U1FaDepXKz3J+pyaq3s8tcGdOn9UpSVuvOLixS5uUMoUQSCe6lZPoE6QON74BitCba2zMoct7p192ZpSldJClKUApSlAKUpQClKUApSlAKwrihO1U7rK/OKmtdM2lbguMtGp+Q3jENjPmUc8KUMhO3O/auNpLbOpbekea5P47fFz9lQbetTMPbZboylxz6coH0WRsQa8p78uZcm7JZ3Q1NdR4r8kp1CKzxqxwVkjCQfQngVozb3Dsi4nT1khrm3LwgiNAjnZtIHxOK/Knjc5NWvpOzP2uEt25LQ7dJZDkxxHw6sYCEeiEjYD7nck1kiHlvvrwabtY47J8mxYOnrbYmnE29khx5Wp59xWpx5XqpR3P+w7AVK6QOKzSthlKx17a5821NyrKvFzgLL7CdIUHPIpKk4JGcg5AyNwmo2zXJd0jJdLKS0QQXkKGlSs4KSg+ZCgcgpI2O1XmqxfbFJalruthCEyVqBlxVHSiWNhnP5XABsrg7A9iKM2LvXHkuw5Ox8+CP6BLFiky+lUp8NLRVLhZP8RlaiVAfNCiQfkUnvV3FcxudwjLYt3VDSHkKs8hRktKTh1ts+R5Ck+oGFY/pBBNdJYebeZQ60tKm3EhSFJOQoHcGpYadTz5I5JU1x4PWlKVaVilKUApSlAKUpQClKUBgnA4zXNbh7YbZGke7Jsl28Uu+Dh5DbeF5AAUNRKc5HIG1dLIzVe6q6PtXUzQ98aLUpA/ZSmTpcR/wocbKyNq4zqKXKX1VfXVTb5eG7FZEp1KiRXEhwp763d8fUH7DmvsdVdOWuG7+EuKmOFOf3dC3lPLAwNThG52G6jWsPZJLZbU2zPta06wpClQCnccEpSrBPzGK0Y3s16mk3V+HOuAYgpUkiZH0gLQeQhGNWrkHUcDI54rNWO7fxGibiVwXr2Yx2v8KRZxaCZ0zU5NcI863dRCsnnbGAOwGKt9aFktUWy2uPboQUGGE6U61FSj3JJ7mt+tKMwpSldArFZqE6u6gj9OWWROeW2HdCkx21qx4jmCQPptknsAT2oCmXt9xz2npj2tposLilF3yrKXNsp2/mSFJ55CwN+2bTfJHTHVULpZsiVaXUp8LWcOxNZUEIBHxJ2AAO4Hc4qP6XmQ7D04L1fZaDPun7wvzanHdWVJSlPJO5OBxnHaq/0jMVePanblSyA74jspxtR8ySWl+EjA40Jx9/rWaaqsja8GipSx8+Tvo4pQcUrSZxSlKAUpSgFKUoBSlKAUpSgMClKVwGaUpXQKUpQCuK+3CS4z1RaGzhxl6I62ppwZTgqTnHoTt+lKVC/lZOPmRTJjibelpMGOwwp4hJWhsah9z6fPNd/6RsUCx2ZiPCa3I8Rx5eC44tW6lKV3J/8AFKVVg8Mnn8k8OKUpWgpP/9k="/>
          <p:cNvSpPr>
            <a:spLocks noChangeAspect="1" noChangeArrowheads="1"/>
          </p:cNvSpPr>
          <p:nvPr/>
        </p:nvSpPr>
        <p:spPr bwMode="auto">
          <a:xfrm>
            <a:off x="63500" y="-503238"/>
            <a:ext cx="1257300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17411" name="AutoShape 4" descr="data:image/jpeg;base64,/9j/4AAQSkZJRgABAQAAAQABAAD/2wBDAAkGBwgHBgkIBwgKCgkLDRYPDQwMDRsUFRAWIB0iIiAdHx8kKDQsJCYxJx8fLT0tMTU3Ojo6Iys/RD84QzQ5Ojf/2wBDAQoKCg0MDRoPDxo3JR8lNzc3Nzc3Nzc3Nzc3Nzc3Nzc3Nzc3Nzc3Nzc3Nzc3Nzc3Nzc3Nzc3Nzc3Nzc3Nzc3Nzf/wAARCACUALADASIAAhEBAxEB/8QAHAABAAIDAQEBAAAAAAAAAAAAAAUGAQQHAwII/8QAPhAAAQMDAwIDBgMGBQMFAAAAAQIDBAAFERIhMQZBEyJRBxQyYXGBFUKRIyQzUmKCFnKhscElouE0Q7Kz8P/EABkBAQADAQEAAAAAAAAAAAAAAAACAwQBBf/EACoRAAMAAgEEAAYABwAAAAAAAAABAgMRIQQSMUEiMlFhkaEFExRCcYHh/9oADAMBAAIRAxEAPwDuNK+HXEMtqcdWlCEjKlKOAB6k18sPtyGkusOIdaWMpWhQUFD5EUB60rGTWaAUpSgFKUoBSlRnUF6YsNuVNksyHxqCG2YzRccdWeEpSOSaAk6xmufu+09kIU2vpTqZLyiUJYMQJcJxt5dWrvyAeK8UX+W1B0w7Stpxbgy3LkvxlAHfJceCST28oO+1cbB0bNMiuSzr8ppT4efj2WS8CnxZVz8dCfQoy4rfHIDY+veo49Q3WQ0IMq9NX5QAOGluwmlJHdS0tDJ9Rr39K4643oHY5k6JAjrkzZDTDCPiccUABUO71MhSsRYTy0n4XJCgwlW5GwV5zx/Lj51QLa/aYK0PvwLFapbnkZ/CWFvyF55CQGxj12z34q19OvJkKcWiHMa0KKFOynEaif8AKFqIz88fSsWbqrlcLX+SaklHb3PjhK5UGIEKOEhE7ClH0GtKQT8s1vWu9w7i4phBWxLQkKcivp0OpB744I5GpJI25rTmMJeYWko1qCSUpKiATj1BFUxlYnXaJDlsNthDhU04jClsr9UqSfLn1yd+cjaoYesp/MdcHUQc1mojp+VJcS/Enq8SRFUE+NpALyCMpWQNgeQeBlJwMVL16E0qW0VilKVIGvcIbNwhPRJKSpl5BSsA4OPkaotw6Ml9PFNy6NmzmShfiSrf4gcRJBOVaQvIC89hjPGU8joVYIyaAplt6yeMZD8qN73GI3kQUnUnGdQU0fMCCCMAqOdsVaLddINyQtyBLafSg6VhCt2zjOFDlJ34O9VXqe0OWyY5erWzqYcINxjtpJUdseMgDuAPMPzDfkYMeuMzJW3NiPLZkFILUyKvSvTjbfhQ3zhQI+VS1vwbIwTmncefodFyPWs1TIPU86A6Gr2wJEbtOioOU7/+42MkdvMnI5yEirVBnRbhFblQZDUiO5uhxpQUk/cVxrRmuKh6paNmlKVwgKYpSgI+8oDtvdZUiYtLg0lMRZQ4R6BWRpzxnI+oqsszLbYI7jq+mn7SzkFUyWqOQo4+JSvFK1HA5O9XY1EXO+Qo0N9bRRMdbH/pmnEalnPHmIH6mgKjM63iT4pNt6i6VQ+MaVznVADffynB9eDXy1fIS9XvvWrU9xSc+6WaOQkeukNErPON1fYVIx78/KeIb6EuDiAM+MBHAP0KlpzWy1dbg2f2fTa4BWdv2fjLH1DY0/P46jWtcgoF1MuZPZTbZ3UVsUXj4C7pGV4WoIVlSWlIUtQwojJI3NWaw3D8KZaiXJ5JkH4nU6kNO7kDBcI8x2OBWp1K/wBQQ35N3TbLslSI4bdkn3ZTLaEknUlnWVkbkkAgnA9BXwq4QHZbca9XsTmZJLKEGIEQ1uA4Kc7gqycYUojfGM1izx/MXjj9l0Ja8l5S4lTPioWnQU6tW2APXPpXKWZVwl34oZS8tKndkFS1JTvzhKSMfUVaOrrxdLFATIZRFkQjlt5pccjwk6FHVkHGPLpwU4yob1X7LfFC9IcWmRNaGrTLS44ywwc40ljGFKHrnH0rPhwUk3rZJzXd265OiTpRtrabmpWlMdI94AOAWiRqP9u6snsD6mrGkhQBByDwa5fdr5LlWe6RFOsSHZcdbLKW2C0hnUkpypRUSrGeyR/zVp6M6pF9MmG/FbiyoiEKKG5HipUhWQDnSkg5Scgj03rb0kZIhq0RyYrldzRaaVgcVmtRSQ156ostjeDN1uLEZ0oCw2skqIJIGANzkg4HJwfQ1DT+pbtJUW7TEaitYP7zOBUo8YKWkkHHPxEHbjvUzcembJdZfvd0tcWY94QaBkNhY0gkjY7ZGo787mqn1ZaWLGlo9PTnmZ7uosW1eXmnQAM7E5aT/UCEgncEkV1aLcXZ3atbKV131Ne33Y8ZjqB5uOWvFkoQ14YWBv8AlGoAjIIKvX7yHs8F3ahlmZGcbgaAtgvAIUkk7pQnJOjGCM4xuOONuydLCOsyry/79LW74oRpAZaVnIKU9yNtz9sVZRn7VNT7PTw9Pqu/wRFzfvUR0uwYka4RyRlgL8J1I74UcpV674rWt8+OJ612yQ/Zru4kqXHfQUpdOBupsnS528yTn51Ne9Ryop8drI5GsZrVusKBdoLsOYptTSxyFDUk85SexHrUnyW5MapfX7MnLd1k2wEMdStJt75XoRIBzHe9CFfkJ9F432BNW0KBAIOQeCK4NGVPg3J6zN3OPMYCASzNUHGfCVn4lK8wO2nTlXrjGceN6vEW3R1MznpyULZWlED8QccaQQDhTCkqxzwlWDjjHwmto8u8CXKejv8AWaqln61sr9sbcky3WXmkpQ+3IYcQ4lekE5BGe+fvUTffaGtcJ5fSduNxWlpxfjyCWWsIVoOkK3WQo4wMfXjMW0jNo6DWMVyNF26lfbjxBLuTN3flKZcfS4yphKkbuEIKf4aQcZ2OcDJJybSl2Vabe/JuF6nSkMNqdcW94ScJSMnAShPp8/rVNZ5ngtnDT5PX2gdQdQ9Psx37BYBdGcKMlQXu3jGMJG5zvvg8V99DdcW/q6zrnIAiPsKCJLDq/wCEr67ZBqso9oPSt0SpB6keaUEa1Zdej4HcA4GT8gc1y2zyenJVz6iD812JAfdQ5DbdQ46l9SVEjxNjkHvnHx+tSnJ3emcePnyfpYzLdIbW2qTFcQoFK0laSFDuCKoXtHmWJy3t2GPITHW8jX+4PstKCUY0oIWUgg5zpyPhOKqsJEFcJqTHjMNMrbCxpaSnAIzvtX0/AZeX4qUpS6nSpCwkbFOcH/uUPoTVzjaNv9A1pqidgX9NwsUFuZLgiaW0+9FGJJbcHOEpyM98k4BPBqFlILdxkqtrP7s6UrLkl06lOY8ytIzsdvTfO1bJ5OOPSsEEcio48CxvaZsjp1LTb5I6XAlysa5iEAflbbXg7d/PvX1a/G6bfbulvbbTKbUrxQjVofbJyUrG5I9CMlJ3wQCDv0q5rZO8M2ns6zZrpHvFuYnQ1ZadHH8p7g/MGt6uS9A3RVl6jVblqCLdNc0pRg4beKQpBHoFALSf8qPnXWgRVTWjwsmN47csguqk9SLisJ6Vct7b5dw8uaFEJRjlOO+cVQETZdpu6rbcG27pc1JzJkQXy65gDYuhQSEfJAJ74FWS+w+urpNejxnbbDtAc5aecbkvI9AsBWnI7gA52GOa0FJTYWPBl21dtjgk+JoBZzySVpJx9VYzXZL+l4rfdo8LX1Daro54MWUBIGyo7wLbqT80qwalfpXJuuYTFqQy84tMuO7qU0soSrfCdwRgHc/+at/s3Rcf8OIkXR5xZkrLjCXFFRQ1wkb5O+554Iqafo9DFmp32NFpIB5AP1FeD8KG+CZESM4MZJW0lWB969znBwMnFQF2Ycuk1FscC5a3MFFtiqxqHdby/wAqNj6A4xhROK6y7Laidsqlxn9Oonk9PWyD4zatLs11ke6gE7jHLh22Cd84weQfSX0a71FfYEOWXYhccSr3dyKhhTjQ3cWkJT5UhPGVKOVJBCe/Uulei41pWiZPbYdnJyW0MowzGB7NjufVZ3O/A2q2hI2OBn1qps8XJl7m+CEa6QsDbRbVbGHir4nJA8Vxe2MqWrKjsANz2rWl9CWF2EY0WKYAAXoVDWW9BUMEgfCe2xBGw9BVmpXNFJzkdHdQWuapdsuEed4zSm/eZw0ORlKcK1rCUJIXnPGU8Df094XQ9wnzFHqm5iRDbI0RIS3G2pI3/jJUSSOPKDj19Kv2BTAHAqPZO96Jd9a1spV29lvSk+Gtli2MQnSoKS+wgakkHOMHYg8EehqvXD2TzpwaacvcaMw0SGzDiKaWE/y51kY2G2ORXRrherZbnA1MnR2nVfC0pY1n+3mol/ri0ND9kmW/jbDccj/5YqaJQsjTUp6Iu2+zC2MQDDuFwnzmSgN+GVpZSEjsNACvrkmvuf7NYD4Hud3u0PAwEoeS4P8AvST/AK1tp9oFmBAkN3BjJwCqGtY/VGrH3qZt1+tNzOIFyivqzjSh0as+mOaciqyT52cf6+6Zk9NpgrFy9496lBlpoF0LUCMKJBWpJwN+2CB9K0/wVSNbjFwlx3ikBIS7qbTj1Sc6j6k/6V13rfpw9R2pCI7iWbhFc8eG8rOlLgBGFY/KoEg/r2rkcmJe0Xl5pFwjNBvAfjKAe8JX9JHKTvzuPTtUpZs6XIq2q5ZmKm7IUhuS8Vk8uIbQpP1xkH/epUZxhRyRyfWsModS2A8sur7qCNOftX0Tjnb61M9KEp9kVdorzkOc7HJbkJKHY6xjKVtgKSR/cK7laZXvtsiSiMF9hDhA7akg/wDNcdlLS1HcWsEgjSABkqJ2AA7kk4A+ddfskZcK0QYruPEZjttrxxkJAP8AtUL8nm9fKVJo3T861LncIVtjKkXCQ1HZA3U6oAH5D1Pyr6ukd6VbpMeNJVFecbKUPoGS2TwoD5VS4fswt/vKJ10ud0mXBBUUvKkqAbzyEg5wO3rUDz+CBudmt/VF1jXNdpTb4TK1LSzpLbks7YU6kbAYSMA+bjOOKnH32IjKnJLrbDSButxQSkD6mpFz2eWZ5WXZN3Ue/wD1J4A/oa+oHs36UhTG5qbZ48ls5Q7KfceIOcg4WojP2qarRtx9VGKdRJF2uNO6iSHIIXDtxO01Y87w9WkEcHfzq+wOQauVptMS0xwxCa0J21LUoqW4ccqUd1H5mt0JAGBxX1UW9mfLmvK90KUpXCoUpSgFYJrTuV1gWtnxrjNjxm84BdcCcn0GeT8hVbke0G1JKvdIlxl6VEEtsBAPzBcKQR8xtQkoqvCKx1SbA/1ZOdafukeSkpauDcSHq8ZSUgp0uK8qTpUPtjjmtSLcOk4Y1f4fklStiq7z0qKj/l1rH6AVMXS8dPXeQJU7o9qXI0geJLQyVY7DPmryT1dbrNHzG6btkFpP5lSENpH6IqXJpWPIl8Uv8lUvabpf30MdNdOKjNI84ftyFpyeMFailvGDxgnvW5F6A63eSgzZFoDIGFi4K8VWP7UDH61IXD2uO/wYxhokEjCWGnJJI+nl/WoaXOv1/OZ0h9LOTpVMCc4PoyjCB8irJ+VEmzuOctP4Xr9mhdEyGiYMZ23XBKwQVx4yw0Vf0hS8LAGSVcZ23O1ajNpnxIlvaZtUTUwnS8tL5BcGCDsMZyTq3PIqyxo7cZJ8MkqV8a1ElSj8yf8A8K9ampN8dNxunyVhy3OXBC2VxosZwp5dhKUU/RYXpz962Y1hcYa8MfhhGScmASdzn+ep6ld7SxYZ9mv7OOn2oHV0Bp8RnwEuvNlEfQUKSgJBO5yNz9zmu3gb71y7oNlT/WxdSfLDt69fzLq06f8A6lfrXUqqfDPI6pJZWl6FKUrhnFKUoBSlKAUpSgFa1wjrlw34zch6Mp1BSHmSAtvI5TkEZ+1bNKA5JfekWumyqaepozrrmfLeVpS66d9kujf120q+WKgBcZUptS7dbH5CG3gy66shttsk4PPmVweBg10vrZXT7D0SXcZjca7RtS4SkIDjyvVIb5Wk9xj5gg4IoDMy7y4MhiV4MYPvBxx1kftXcKKs54QCok4GSMnendf9ppxZOp12Yl/w1b00lDqY3454i1IQoot6BrOrCsad1DYgaiUjfOBivKLbgNK2Y7cJXdw4ekKH9S1Zx9s/I1vw4TENsoishpJOVaeVH1Ue5+Zr254BP2qyY0uXs1T/AA5XXf1FOn9PX49/7PCNDYilXu7aUKVupe5Uo+pJ3Ne9KVM9GZmVqRSlKEhSnbOdhyfSvay21/qOWIsNK/cTkSZyDhCE7gpQr8yydtvh3J4weN6KsmWcc7ot3sygqbtsq6OHP4g9qZG2zKBpTuOQSFK/uHpV0rxixmYkZmNGbS2wygIbQgYCUgYAH2r2qk8CqdU2xSlKERSlKAUpSgFKUoBSlKAp73s9tDtwkzlyLj40lZW6feTk/LVjUAOwBwO1bcfoixMNlvwJDoPd6W6sj7lVWWlCXfSWt8HLeo+iU2ppxcCF77BdXqcU6pxx+IMHOnAJcRx5cZB9QdqlEtCbzdHYkCJIbgoBcSUNKaeKUjythZOdSj8RIyB6bV2jqeUzFsskviQrxU+C2iMopdWtXlSlKh8Jyfi7cnAFUW29JzrdBZbidTXSM6hOCGw0WskkqOko8xJJ8xJJrPmpR75OxF220RkK2Q2oEqb++uNtNo0IRJXqJUr0USNtzjGRisLs9w/B0XFp5yOlwlCWpKUu+Yq8pykJwjHrk5IGe5h495v6epXOnoUVu7T9xJDafB0gcqJWSBsrnIzkd+LgIfV8uG1bpFncRGbUjCnn44+EggkpUonGOwFNZNpp8GSc3V4Zc7ben+fRE3m1XW2Q4cpl6DLbk9ylTWny6ucqztn045qL6hMuyXFMWXdLS02UBZeAKsDPGCrJJxtj/SrCuwX2Nc7dEvd0aVEfS6UsxQr9kU4OkKWTyCRkAH0xUvC6WskHQuNAabcRv4nKyfUqO5PzJ7Vys942lT2zfjydZml7vS/f3OaLebulybtMZcyVcJJDcVmSwW21Z+JakkAFKdzuM+Xk13bpuzx7DY4dqi5U1FaDepXKz3J+pyaq3s8tcGdOn9UpSVuvOLixS5uUMoUQSCe6lZPoE6QON74BitCba2zMoct7p192ZpSldJClKUApSlAKUpQClKUApSlAKwrihO1U7rK/OKmtdM2lbguMtGp+Q3jENjPmUc8KUMhO3O/auNpLbOpbekea5P47fFz9lQbetTMPbZboylxz6coH0WRsQa8p78uZcm7JZ3Q1NdR4r8kp1CKzxqxwVkjCQfQngVozb3Dsi4nT1khrm3LwgiNAjnZtIHxOK/Knjc5NWvpOzP2uEt25LQ7dJZDkxxHw6sYCEeiEjYD7nck1kiHlvvrwabtY47J8mxYOnrbYmnE29khx5Wp59xWpx5XqpR3P+w7AVK6QOKzSthlKx17a5821NyrKvFzgLL7CdIUHPIpKk4JGcg5AyNwmo2zXJd0jJdLKS0QQXkKGlSs4KSg+ZCgcgpI2O1XmqxfbFJalruthCEyVqBlxVHSiWNhnP5XABsrg7A9iKM2LvXHkuw5Ox8+CP6BLFiky+lUp8NLRVLhZP8RlaiVAfNCiQfkUnvV3FcxudwjLYt3VDSHkKs8hRktKTh1ts+R5Ck+oGFY/pBBNdJYebeZQ60tKm3EhSFJOQoHcGpYadTz5I5JU1x4PWlKVaVilKUApSlAKUpQClKUBgnA4zXNbh7YbZGke7Jsl28Uu+Dh5DbeF5AAUNRKc5HIG1dLIzVe6q6PtXUzQ98aLUpA/ZSmTpcR/wocbKyNq4zqKXKX1VfXVTb5eG7FZEp1KiRXEhwp763d8fUH7DmvsdVdOWuG7+EuKmOFOf3dC3lPLAwNThG52G6jWsPZJLZbU2zPta06wpClQCnccEpSrBPzGK0Y3s16mk3V+HOuAYgpUkiZH0gLQeQhGNWrkHUcDI54rNWO7fxGibiVwXr2Yx2v8KRZxaCZ0zU5NcI863dRCsnnbGAOwGKt9aFktUWy2uPboQUGGE6U61FSj3JJ7mt+tKMwpSldArFZqE6u6gj9OWWROeW2HdCkx21qx4jmCQPptknsAT2oCmXt9xz2npj2tposLilF3yrKXNsp2/mSFJ55CwN+2bTfJHTHVULpZsiVaXUp8LWcOxNZUEIBHxJ2AAO4Hc4qP6XmQ7D04L1fZaDPun7wvzanHdWVJSlPJO5OBxnHaq/0jMVePanblSyA74jspxtR8ySWl+EjA40Jx9/rWaaqsja8GipSx8+Tvo4pQcUrSZxSlKAUpSgFKUoBSlKAUpSgMClKVwGaUpXQKUpQCuK+3CS4z1RaGzhxl6I62ppwZTgqTnHoTt+lKVC/lZOPmRTJjibelpMGOwwp4hJWhsah9z6fPNd/6RsUCx2ZiPCa3I8Rx5eC44tW6lKV3J/8AFKVVg8Mnn8k8OKUpWgpP/9k="/>
          <p:cNvSpPr>
            <a:spLocks noChangeAspect="1" noChangeArrowheads="1"/>
          </p:cNvSpPr>
          <p:nvPr/>
        </p:nvSpPr>
        <p:spPr bwMode="auto">
          <a:xfrm>
            <a:off x="63500" y="-503238"/>
            <a:ext cx="1257300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pic>
        <p:nvPicPr>
          <p:cNvPr id="17412" name="Picture 6" descr="https://encrypted-tbn3.google.com/images?q=tbn:ANd9GcQDHxpugMgUzAv1MWtkEtMmj705oFtMtqYyQY0WqHtuZc9_RUWGi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524000"/>
            <a:ext cx="42592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encrypted-tbn2.google.com/images?q=tbn:ANd9GcRYECfrUG6321PhKB2LUw9i_M57u3GMMApFUgAx_6iDy4FsJQz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57200"/>
            <a:ext cx="42672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3581400" y="5486400"/>
            <a:ext cx="24160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cloudy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1843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encrypted-tbn1.google.com/images?q=tbn:ANd9GcRFzLJR9GgEVRrTkok7O9NZlpiKs_VrJAVIhn_SNY41soOWd7APT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239838"/>
            <a:ext cx="5943600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20484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encrypted-tbn1.google.com/images?q=tbn:ANd9GcTMdHkg1cu8aWnDmgOedJTG3AvqQ6NtDYY5V5RppxU2Y0q-HKy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990600"/>
            <a:ext cx="38862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22532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data:image/jpeg;base64,/9j/4AAQSkZJRgABAQAAAQABAAD/2wBDAAkGBwgHBgkIBwgKCgkLDRYPDQwMDRsUFRAWIB0iIiAdHx8kKDQsJCYxJx8fLT0tMTU3Ojo6Iys/RD84QzQ5Ojf/2wBDAQoKCg0MDRoPDxo3JR8lNzc3Nzc3Nzc3Nzc3Nzc3Nzc3Nzc3Nzc3Nzc3Nzc3Nzc3Nzc3Nzc3Nzc3Nzc3Nzc3Nzf/wAARCACDAMYDASIAAhEBAxEB/8QAGwAAAgMBAQEAAAAAAAAAAAAABAUAAgMBBgf/xAAzEAABBAEDAwMDAgUEAwAAAAABAAIDESEEEjEFQVETImEUcYEykRUjobHwBjNC0cHh8f/EABgBAQEBAQEAAAAAAAAAAAAAAAEAAgME/8QAGxEBAQEAAwEBAAAAAAAAAAAAAAEREiFBMQL/2gAMAwEAAhEDEQA/AGUWywixBp5cEBeeZqCADfCZRzkNBBsUvVjjKMfpYNlbR+yB/hsPBHfyt3SOdGCOViHyE3RCsPQcdOhDnGMbXA/hbO0TXsNtyQtG7xZHdFR5onlNGR5afp5jmdVkdkz6ZpwyMXzQtNJYoy33Usaa0VHjKrdEmB9T09uoac7XVgpXJoJCWcW27Nr0zAHR5wUN6ZLiR2WYXlZo3RvotcTwL7qaKOjI7dYJoD4/wp/rYmPPuF/hL3RBkIDAAC5PgzKEc0+mRR+Pt4QhDmSDdftPNp3pYd7GggEhDazRSMDiB7eCFfnpUJn0iTVPNDytYWubpNjwQ45quM/0WDLLImAWTzSJftdIXAggeDYKKoylkD5cG+QPtSxndTqFc+V17qkFC7HKx3H1WXZ2tsALUi0WYnUTvuhZ+T/0sN5LxZu1tb9poHKG2e+waI7flZiEPfsZuHFrkdSFoF8ZtcnA9AgcgEg/NLOBxbGCasi6P4Wvz8WiBtaCCRTfasS6pB53f0VDKXSuPFkc8LjTYP2yjFotzxZ4N1yohpHUbNG/JUWeLXIz07Wvc9rnUGtJ/b/6j4Qz1BH64Lqw0ccWkBe8klhuh2KvHqCJBIHU4EHytS3GNesiZnbj7IhkXqAFtEEWD2SrU6xkekPpHL6HzRH/AL/qtP8AT2sqGSOQ+1hFH7q3to0+nzkBWEYHb+iJG2tx4VBKyR7mNIJbzhGkLJGx2CF2PSMIx/RGCEHJ4WrI2t/SFacDN0WRRK0+hoYRbcFXJQiifQFzaIx9kMelXivb+y9ACD2CsGtPYJ1WPNR6E6cn2koPWtNE/fuvWTQtIukn1ulYbBGEyix410TvqHEt4FigriN7WO9rjdk2F6A6GMbnNF2sZNOGiiwgfPdN7ZeYIJmbXFd0Y3TG9zuzawjNVoi+Rvot2+TSJZphBDuebPOU0SBYoHOw7IB7rh0TG77rcRgArRp3PJjJoUK8ol2nOwPdQsAcdln4iKcUwhvPa8LKJrvR3cUR/wCfKP17A1hDb9vKHggBh2uPkrU+L0FE10k+1gvnFrbTR7vVB/44N9kw0Oka0OcG5OPmlPSHquDBkkfFot3pSdFbmuJo3hRMWaVzXyWW3u8qK0hoW7mnAB2/1WVNYHAG84VtO6mUDRB/ZUdGWNLg7AdR+yzL2m+nc8s9xJAN5KI0up9Eu243iigg64xt5N2rNG9zW2QQ08Jzta9npdcZOnktPuaKs8ofpmr2zy+qR7vdZ58pDo+oviidECM9/nH/AF/dWGoLQfJACqdeqOtkZ1GFgP8ALP8AxHBB8p2GA8BfPBri6SJzyQWgAUeKXquldWbqXOBeCeUZp03qnLpAKyEvyr+oPKsOugELoLiQAlnWOq/QaUSQtbLI5+z9QIH3zfZE9F6kzqWl9UbWvaac1rrpSlM2R2Mrj9M1wOB+y6H4VxKPKCCfoiMsQc+je4/pBTxpB7rpYCrVjy82j1BrawD7od/SZZDcjxVVQXq5YvaaS6aJ9e1OjHnmaBmmcc7vkrmveGRuo3RpG63STyf7Q7cILV6KaR9EONv3LTJTqmb43WR9iOPCy00D3cC3f2XooOj7rLrt3IR2k6MyMA0VT9YOOkem0obGLGe57qrOlOlc/aKJGML1bOnsB4Vo9GGOJb3Wdb4vJnpGpLjbjV4pRe1Zp8cKK5UcXyDS291CyK8rYndG9pWjISzUWxnLfaQs5GOZIRXPhWbWfGGmd+ppNZpaQvLS/PF1XdTTxOE8jiMDAsLhY71C0Xeb/utfaHSP5v4vCLeza1orNUa7H5Q5IaWmrJFZ8ogk4AaKyMD/AD/CimKem57HOaCXDCK6dPJppg6yM5XdFKa9x5TAaRsrg6gBWQn89CmLdeJGNIJBaU1007HxBxIB7pTp9FEWBrqRzdK0ULoDsCqtQF1rp79ZIJZXg1hjR2HklM/9P6U6fSFpOb4s4XRE81udYqvwtmEwCmn2+Vk+jS0BcAvkqrpgQDYyl+v6qzR6zTxFzWxud/Nc7/i3tVZ8qOmzfbwtWy/CybRFggjyOFcBRbghwVHxg9lxppaXaCGdAOwVfpgeWoyl2lALHAG9lp6ZW4CtSCwEfwrtjHNLSlYcKSgaPCiuohPn8mkby2OiPAS3VaCQ2WNNjvXC9JqHNYLFFAyyFwIAod11jmQRaeS8gXaLHS2Gy5147LW2bzZIokftm13TaiOOUmSQhrjQN+2/ur1Yzh6WzcMH2mwVo7pF/pbjsCPlNGvDTTGgk/CPgANAiiRYCKsJIOkbQAQa8UjBotooYTtjBXChibnCtOEkmme0YP2U9WVudpHynBgB5Cq6Bu2i0UrVhJ9fIbyQrjqIEf8AMd2pHu0cZPACEk6bE9xc4/sqDGJ6ps2UbA/taU63qL59QXY8DH4TfUaKF0YY0jCAfoWbvH2WuhdN+mdQMnSXiWUh8eRtJsjkcCwB5+E70L/U0sT7JBbduduv89/uvIF/8sxMABwC4tBJrjlO+jztj0ZbQBBvsL+wWbGoftVwhdNMXxtJGe6KaVlpYKzVArBBRQKUpSk6urgC7Skii4VEJ4rUROcba4gKohNEHPkLdsb3sYXUKzQHBWkkROci/C3rBTJp6k3ABpxgd1STTH1N4NnBOOU1+l9QCrvyuO6a853ITPRABoFElxJcaRgftmYa44KyZAYyGm782tK2GyfuUow3cUo4kAEclB/UkDlVGqccgpxDDIWhVM+UP6+7m1xwJF2rEItrslUkDdprCEeX37XKrvUIFuVgZammZQzJKccXaIlhc8cqQ6Nwo4Wkgg35a0flFabSua6wKvlbwQkCiEZG2lmlpp2bGi0UwgIdpC0Dh5Q03aVcLEOC76gQhAIXbQ/qDyrCQeVJta7aw9QLu9Ca3Siy3qKLzEbqNk/ZFAh7UDE03TxY7Jjp2sawAJYSP2HDeVq+Ta2yFw7W5WGombsNlMJb1LXmNtsGbS3+ISvAznwCudQmDn7RdITTtc6U7Wk3lbjF+mjZXPaLKKgG1m55oDysRC0N9w7K0jy9tNFeQi0jWTNLA8AYxwuVuzfKXssMIccA8FbtkLpI3E2QK8WEaRDYzfK0bHa5YHdcEuSAtBYwEu5WsMOznKGkmc1pcCqt1l1RUTRuFcH5Swao1yrDVE3VrOIy3fKs1xS1mocTm1u2c/KDoxz6GFT1Sh5NQ1rc2qsnBFjIStFiVyuJD8oVsoK0a/CFogPvutPUCD35XHSGkEWZgFElm1T2vIzhROASI2jsquIbwqufQQ0swrBQy1lmoWlGv1Mm4hox3W005ASnUPLzXdbxVbf6mMEkIrSAMyAl0Ucm8ZTNkscbBu5CcEFuLY498mR2Qv1d8Y8AITUa8Occ/YIT6uiTaJFpoZLu7CjZg3CVfWbu/fsuDVEE/funFp47VYUbquL4Sc63HtH5V/qg5lPwClabfVtcKGcrWFocAKASXSTNLsbiAe6ZyTCOPcBXZBMGRX3C1ETG8lef/iMjTVkntSszqMoA3Kxa9CGMPddIaEkHUnhaN6iCNziFnEYyMLjd0FoyPc0EuS0dUjq7x8q8XV43DkbVYtMhGG53LvqDshTrGFthDv1TbsYCcRo2QLjpBSVt1g3chVn1YOLGVYdEyUXk+VEtOvLDQ/sokGz8tKCkwMKKLMQOcmj9kqe9252VFFoVxsj6/UVnJI/eBuNKKJDOTss6tpUUUL8dhGfyuuUUR6vFhmrRDQAAQO4UUWhB+lABYQALOVvqf0gdrUUWW4DIxwugDafsoolB5SfUItcd+k/j+6iiEDne4+0uNbOFzTkgNon/AAKKKBlo5ZDHlxK0ne4R4JUUSWUTnHklclc4zDJwooqlXUOIIoqKKKD/2Q=="/>
          <p:cNvSpPr>
            <a:spLocks noChangeAspect="1" noChangeArrowheads="1"/>
          </p:cNvSpPr>
          <p:nvPr/>
        </p:nvSpPr>
        <p:spPr bwMode="auto">
          <a:xfrm>
            <a:off x="63500" y="-533400"/>
            <a:ext cx="16859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pic>
        <p:nvPicPr>
          <p:cNvPr id="23555" name="Picture 4" descr="http://t3.gstatic.com/images?q=tbn:ANd9GcSx9aeY69shQW_xX0WEotEs_beMrB2LLdcpuSuUzbqH929V2QfYTShXVNp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295400"/>
            <a:ext cx="6099175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2458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chud.com/wp-content/uploads/2012/01/cat_cold_weath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447800"/>
            <a:ext cx="57150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26628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encrypted-tbn3.google.com/images?q=tbn:ANd9GcRnVLS0hHoMg543RM1JG_6b-YTPqUoWv-t5SJ-dkkI_ndpvVGcH9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371600"/>
            <a:ext cx="3905250" cy="413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encrypted-tbn3.google.com/images?q=tbn:ANd9GcRchnB1kFjl0KKzRdt7HejFBA7MstIgYYp-k9Y0C1R-lNcmfyxy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57200"/>
            <a:ext cx="5889625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3581400" y="5486400"/>
            <a:ext cx="1838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rainy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2867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data:image/jpeg;base64,/9j/4AAQSkZJRgABAQAAAQABAAD/2wCEAAkGBg8PDw0PEBAPDw8NDQ0PDRAPDw8PDg8MFBAVFBQQFBIXHCYeFxkjGRQUHy8gIycpLCwsFR4xNTwqNSYrLikBCQoKDgwOGg8PFywcHBwpKSkpLCkpKSwpKSksLCoyKSwpKSkpLDUtKSksLCksKSopLS8pLCwpKTUsLCwsLCwpKv/AABEIAMIBAwMBIgACEQEDEQH/xAAbAAEBAQEBAQEBAAAAAAAAAAABAAIDBQYEB//EADoQAAICAQEFBQUGBQQDAAAAAAABAhEDIQQSMUFhBRNRcYEGFCKRoTJSscHR8CNCYpLxcoKy4SRDY//EABoBAQEBAQEBAQAAAAAAAAAAAAABAgMEBgX/xAAzEQEAAgEBBAgEBAcAAAAAAAAAARECAwQSITEFBkFRkaHR8BVSYYEUFlNxEyIyQkPB4f/aAAwDAQACEQMRAD8A3J0Zs05WYPvnypkwsSKgEioKUNkRAqbFMykaRJVpQZWavQN0yrBG6RbpbKZKzW6aoljKsV1KiAlId7oBpPwIo3ugb7N0xjElrTCs2k2KR1jFGZlYhzUDLgj9DaOcmSJWYcJIEjcmBu2Ea3gTNokrDnJAov0OkpHKWRliyWtPAjlZGqZtyISOjKIqGgAhoiCISCoaIiDRpMxQoitI2uBhHRR0MSsMtBR0plui1pjdHcO26Pdmd5act0rOiRlLiLKYs2mFCn0AkaUTNsnFsimUTmzbOUiwkpoLKio2yrHeByMihSZg0VGkAGqIDmNFQlQEJAFCJUADQkRRQjRACRpIqEitKhTRgTKuiaFSMJmkjNK6t2SMqVE38zLTT0OcmTmZLEJKFGbKzSOqWgORzsbJRakgobBlRmTMmmBUFFQkUZKjQFRUQkRXMqGho0jNCNEAUNDRUQAjRURWaGhoaFgKhKgIaKiIpGwIgRsyKCohsAAhKggEqGgoA0FAZKjVFQRmiGioDNEaoKKChEBYxRDQ0W0ZoqNUVCwUNDQkGaKjVFQUUVGqIgzQ0NFQBRUNDQUENDRLGRoSFgoqEqAKGhoaIM0RqiCs0VDRUAUVGqKgMUVGqCi2jNFRqiFjNEaohY50VDQ0VBRUNDQBRUaoqJas0NDRUAUVGqKiAohoqCiiNUVABDRUAUNDRUQFFQ0NC1FDQ0VEsZoqNUVAZoqNUVCxkqNUAGSo1QUUFBRqiCCiEgOdFQ0NFtBQ0VCFBUNDRAUVDRUFFFRqiolgoqGhoDNFRqioWCio1RUS1FFQ0NCwUVDQksFAaKgrNFRqioWCgo1RUBkhoqAyVGgLaADRCxmiNUQspzoRoioKKhGgChoholqKKhoaFlCioaIiiioaGhYzQ0NDRLAkVCVCwUNDQ0S1FEJUBkqEaAKKhIAoKEgADQAFFQkUZI1QULQUQiBzIiKiEhCgaKxsgqGisrIqoKGyAiEgChISWASEWoGhIlgIiAqIhFgASACIigIQAKISACoSAKErIDiJz3y3zdM26kc98d8UOhHPfHfJRbpZWc98d8UroRz3x3yUNic98t8Urofn7Q21YMU8sk3GCbdeBbTtkMUJZJtRjFat8ONL6ni4O2/fcebFBLHknCSjv1KDj142q6Hm1dXHCdy6ymJpvDCZ/mrhHN4G2e3W0N/BWOLlcXur4orVpN865dD0+wfbJNNZ5OS/kkkm7T1uuXPofD9o45YsjxSxrTLJKm4p09203yu+Z9j2L7DQcceaeWblNb26oxhKNr7F634P1Pn9D8ZnqXjlMzHO54eHo/Q1I0sceMc30z9odmSTeRK036I3sXbmDNe5NaNL4vht1dJM+AXYOeWVqEW03J1J8N1Vaa/1UfQbD7I/w5PJJxlJPSNaS5O/rR79PaNszyr+HFfePOXDLT0cY/qe9i7cwSn3alc95xpJvVVzWlan73KtXpXGz+ZT7MzY5Taxy+GVXHctSdtR6vR8NND9Ha3tHnlskIqE4whLu8k7cbaWkJLk2miYdIamMZRrYVMcqvj77ydnia3ZfT+1PakY7O9zJFSk4tVJ24pq6rzR85j9tNpg6bU7UtzeS3ZUvFdV05nzeSeXND4YOW9JQjLWNN8pS4c1xZ6fZns1m2mOCb/h3KThKXxRk0k+Wq0v5V5eDLV2raNTewiceHKJ9970Rhp6eNZcX6s3tltKx5Vv1uVro5U3bafjr5GNl9sc+7B946xvdkqu9Ltvjw/E47J2Nl97ls81jU70Tf8ADnJJy1rWpK/meRDFlxyUFFueT7Di1JO+C04vSvmefPHad3eyyyibrnP0/wBukRp8oiH9Ize2WzQ3FLeuUYt1VRtXrqeZl9u/4mPdiu7r41/NKTWlPkj5rL2bllLHGSjHPNJ44u28mN6pRavx89HZnF2FtjlGMVdynjdy1e4/iavR09OPFHtnaNtziKiv2j37lw/haMPtdu9rEoYZ4lFue93kJayg1G1aXLRqzls3tlePJOWNp/8ArST3XSSknLxtt+X1+R23s3JjjF5MU4Sj9pKEpaOSu3onx5PhVnB7DmeOE0444SySgpNvV7s5cXp9lPlra9E7TtU5TXCa+3L39yNHTp952f7XY5p978D3qTVuLXn5HvQmmk1waTXkfyVqUN1Rk5xluyT3N1RertNPwo/pXYUv/Hxa2qdNXTV9dfQ9vR+062plOnq1NRzcdo0scYjLHtelZWY3is/Xp5GiM7xAfmp+BmWVLi0vNpHr961y+g950+jPi562ZdmlHj/x+9HQ2HbnPg8hZF4rhfFcPEu+WmvHgexHO+vHkmL2jwb+r/M5T1s1v08fNr4PpfNPk8aWZJ1q30jJ/gjrCEndRlp/TL9D1FtD8Xp/q/UpbVwtvXx3jnPWvaOzDHz9Wo6I0e3KfL0ec8E/uy/tl+hv3TJ91/2y/Q/d3/O36Nmln6v5yXzMz1q2nsxx8/VY6I0e+fL0ed7rk+7L+yb/ACNe55Puy/tl+h+/3nr9X9TXvS8fxM/mnau7Hwn1a+E6HfPv7POey5F/JL5MPdcv3JeqZ6K2vq38x958/k+InrTtPy4+E+pHROh3z7+z5/t7szPk2bNjhBuc4VFU6u/I8f2S9l82DdyZseXv2pRfwvdUZa6vm9OPXmfc+8Pl+DL3p/tHCesWtlqxq5YYzMcO31dI6M0oxnGMp4++58N2z7PZc+2bJkljzvFiWTf/AIT+B2pRSa4pvzqj6LJjnOMk8eWO9vR1xzvws9f3p/X9oPepdTpj1m1scpyjDH+bnz9WZ6K0piI3p4ft6Pm+xdjljxKUseSOTJ8U04TuOrqGq5W/VvxP1PaWr/h5tP8A5T/Q9mO1Sf8AhjHaMjqlfQ6Y9ataIiI08fP1ZnojSnjvS+Z7JzNy2hvFkxqebejvxptbkVw5fZv/AHHPt/DHNs+XHuz3mt7HuKUX3qXwu68WfV9/k8Pw/XyHvcn3fXT9SfmfWnCcJ04m77z4Tp729GUvhOxcUMOxyxxwZIZXCTlDJCct7NT3Xb4rSJ6ez7ZDFFYo4s27hjGMX3UqklHlX7tn03vE/uuvLQY53zXLwMYdZtbGojDHhFcp9Wp6K0555S+G2KCW15c/cbQ+9jBxlKGT4Z24yTXRcHyRnZux9yGyt4c83h2jLNxcMrUIPepKNa18Fcz7t7R/T9EDyr7r+UfkZjrHrfJj4T3xPf8ARr4Xp/NL5Lau9yZ8U47Nl/gwyyjOWGe/vuLSSteNOz92LBJY8cHgyS3I46Tx8JRS1153zPceeGtxa/2oy82Lr/aX8y7TEzNY8U+FaPDjPB5OfFOSlHu8i3oSjvKKtN6aX8/Q+Jyew+3Thjxu3HHllKt6Ki4vhSctOb/3M/pby46+y/7aOcssPB/JXZ5to6d2jWrerh3Omn0dpafJ8bP2Y2p7iWKCikk7lj3n63+h6eydi7TjalHTSpRlki48Elw8D2u9hzX4cTLyQ8H80eb4vtF70ZVP04On4LSqpi348Wx7VvNzliSqlGMnXnw4nLD2TmhPJNTiu9bbjc5JPxVx0PRk4fTxMOK04/MZdMbVP+SfFY2PRj+2PBw91zffh/bMj9HdJ/e+oD4vtn6uXjK/gtH5I8HStFqvnqbenG/npXj1MRj6V0o6dzo9XppWnC/E/Kp1Zi+v5mt/muvMu65ve6WtX5mo4Xx6adfoKUOTT0a/HWvDkKyv+l/L6HRbPaVPj4tKumplbNTa3laV1fIu7Iot1qocdedfQu9XhH5czctk6rgtb5sPdraSaenPx6ajdleLPernu+NaepqOVf09NTUtnjr04tSu/wAieCD4L+XmtH+9RuycWVl6R+pRzLwXzvQ37tHo3ztvh+0hWxp8tfJX6eBd2ZXi5rJ0j8319AWfol4ceHidO5+jV0tL4VQuC1pq+Wv78Cbkjksmlc+iZlZlxp9Wot6+NI6wi+mnlq/UzODVX4a71L/BN0sLaWna4eXP9Qe1V95Vfj+pt4Hp108v3oUcMuvF8aarmN2S5Zjlktfia6tlLNx+1w8R7uS/m+nD1Mz2ab03o9dHbRd2S5XfPj8Su+fIzLNevxcfvNgsetJ6cr0f/f0LJs+qe8+F6yr/ACJxLkxn48erf4mqd8VfLTh5mcWHR1J8/BL5mo4KTve16vXnxXEbhcp2uLTevKlXmb69L4IxLZ7trR9ZcvXyLuOd0uNUq8huyttuF+XRu/oKxRau7rrz8kYlBKk3ouHhS5+RhPWvV9deOhqqW21jjpz1Xp8x7mLV7uuta3qugKukX4Px5F3etNP4tW0+Xl/gsR9CxPHD/u1T/T1DRvRR4tatIz7vw0pc/ir/ACE8UeOlLxa9SVPcW67mPxX1I56dPo/rRGvsO0fsr0/FhkWifPT68RIk8nM4op1aT0lx8zrjiqi6V735kRqFYa0fn+Q8vVkRiVbum/3yMNvc9ERGpEpu+L/m59Bkvil0jp9SIuI7xiqWi/dnGOq110XH0EjeSndVT0X2vyOeGTadu7UrsiJKNZ9JQrTVL0paFJ6T/fNCRZ5yjlBaP/U/wZyXPyREYkW895av7cV6eA5JPe4v7T/5MiLPJBN6Nct5GktJen5kQjmrcl/wXztm4Y1uJ0rp60rEjcDns8FctFzXDlUdDMopbui4vl0kRChZuC84/wDFn5sk3T1f2E+PO+JEYzV2/kXnXproUeEuideehEIJbiravX/IwiqWi+XLdZEdI7B+XK6brTh+AkRwnmP/2Q=="/>
          <p:cNvSpPr>
            <a:spLocks noChangeAspect="1" noChangeArrowheads="1"/>
          </p:cNvSpPr>
          <p:nvPr/>
        </p:nvSpPr>
        <p:spPr bwMode="auto">
          <a:xfrm>
            <a:off x="63500" y="-8842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29699" name="AutoShape 4" descr="data:image/jpeg;base64,/9j/4AAQSkZJRgABAQAAAQABAAD/2wCEAAkGBg8PDw0PEBAPDw8NDQ0PDRAPDw8PDg8MFBAVFBQQFBIXHCYeFxkjGRQUHy8gIycpLCwsFR4xNTwqNSYrLikBCQoKDgwOGg8PFywcHBwpKSkpLCkpKSwpKSksLCoyKSwpKSkpLDUtKSksLCksKSopLS8pLCwpKTUsLCwsLCwpKv/AABEIAMIBAwMBIgACEQEDEQH/xAAbAAEBAQEBAQEBAAAAAAAAAAABAAIDBQYEB//EADoQAAICAQEFBQUGBQQDAAAAAAABAhEDIQQSMUFhBRNRcYEGFCKRoTJSscHR8CNCYpLxcoKy4SRDY//EABoBAQEBAQEBAQAAAAAAAAAAAAABAgMEBgX/xAAzEQEAAgEBBAgEBAcAAAAAAAAAARECAwQSITEFBkFRkaHR8BVSYYEUFlNxEyIyQkPB4f/aAAwDAQACEQMRAD8A3J0Zs05WYPvnypkwsSKgEioKUNkRAqbFMykaRJVpQZWavQN0yrBG6RbpbKZKzW6aoljKsV1KiAlId7oBpPwIo3ugb7N0xjElrTCs2k2KR1jFGZlYhzUDLgj9DaOcmSJWYcJIEjcmBu2Ea3gTNokrDnJAov0OkpHKWRliyWtPAjlZGqZtyISOjKIqGgAhoiCISCoaIiDRpMxQoitI2uBhHRR0MSsMtBR0plui1pjdHcO26Pdmd5act0rOiRlLiLKYs2mFCn0AkaUTNsnFsimUTmzbOUiwkpoLKio2yrHeByMihSZg0VGkAGqIDmNFQlQEJAFCJUADQkRRQjRACRpIqEitKhTRgTKuiaFSMJmkjNK6t2SMqVE38zLTT0OcmTmZLEJKFGbKzSOqWgORzsbJRakgobBlRmTMmmBUFFQkUZKjQFRUQkRXMqGho0jNCNEAUNDRUQAjRURWaGhoaFgKhKgIaKiIpGwIgRsyKCohsAAhKggEqGgoA0FAZKjVFQRmiGioDNEaoKKChEBYxRDQ0W0ZoqNUVCwUNDQkGaKjVFQUUVGqIgzQ0NFQBRUNDQUENDRLGRoSFgoqEqAKGhoaIM0RqiCs0VDRUAUVGqKgMUVGqCi2jNFRqiFjNEaohY50VDQ0VBRUNDQBRUaoqJas0NDRUAUVGqKiAohoqCiiNUVABDRUAUNDRUQFFQ0NC1FDQ0VEsZoqNUVAZoqNUVCxkqNUAGSo1QUUFBRqiCCiEgOdFQ0NFtBQ0VCFBUNDRAUVDRUFFFRqiolgoqGhoDNFRqioWCio1RUS1FFQ0NCwUVDQksFAaKgrNFRqioWCgo1RUBkhoqAyVGgLaADRCxmiNUQspzoRoioKKhGgChoholqKKhoaFlCioaIiiioaGhYzQ0NDRLAkVCVCwUNDQ0S1FEJUBkqEaAKKhIAoKEgADQAFFQkUZI1QULQUQiBzIiKiEhCgaKxsgqGisrIqoKGyAiEgChISWASEWoGhIlgIiAqIhFgASACIigIQAKISACoSAKErIDiJz3y3zdM26kc98d8UOhHPfHfJRbpZWc98d8UroRz3x3yUNic98t8Urofn7Q21YMU8sk3GCbdeBbTtkMUJZJtRjFat8ONL6ni4O2/fcebFBLHknCSjv1KDj142q6Hm1dXHCdy6ymJpvDCZ/mrhHN4G2e3W0N/BWOLlcXur4orVpN865dD0+wfbJNNZ5OS/kkkm7T1uuXPofD9o45YsjxSxrTLJKm4p09203yu+Z9j2L7DQcceaeWblNb26oxhKNr7F634P1Pn9D8ZnqXjlMzHO54eHo/Q1I0sceMc30z9odmSTeRK036I3sXbmDNe5NaNL4vht1dJM+AXYOeWVqEW03J1J8N1Vaa/1UfQbD7I/w5PJJxlJPSNaS5O/rR79PaNszyr+HFfePOXDLT0cY/qe9i7cwSn3alc95xpJvVVzWlan73KtXpXGz+ZT7MzY5Taxy+GVXHctSdtR6vR8NND9Ha3tHnlskIqE4whLu8k7cbaWkJLk2miYdIamMZRrYVMcqvj77ydnia3ZfT+1PakY7O9zJFSk4tVJ24pq6rzR85j9tNpg6bU7UtzeS3ZUvFdV05nzeSeXND4YOW9JQjLWNN8pS4c1xZ6fZns1m2mOCb/h3KThKXxRk0k+Wq0v5V5eDLV2raNTewiceHKJ9970Rhp6eNZcX6s3tltKx5Vv1uVro5U3bafjr5GNl9sc+7B946xvdkqu9Ltvjw/E47J2Nl97ls81jU70Tf8ADnJJy1rWpK/meRDFlxyUFFueT7Di1JO+C04vSvmefPHad3eyyyibrnP0/wBukRp8oiH9Ize2WzQ3FLeuUYt1VRtXrqeZl9u/4mPdiu7r41/NKTWlPkj5rL2bllLHGSjHPNJ44u28mN6pRavx89HZnF2FtjlGMVdynjdy1e4/iavR09OPFHtnaNtziKiv2j37lw/haMPtdu9rEoYZ4lFue93kJayg1G1aXLRqzls3tlePJOWNp/8ArST3XSSknLxtt+X1+R23s3JjjF5MU4Sj9pKEpaOSu3onx5PhVnB7DmeOE0444SySgpNvV7s5cXp9lPlra9E7TtU5TXCa+3L39yNHTp952f7XY5p978D3qTVuLXn5HvQmmk1waTXkfyVqUN1Rk5xluyT3N1RertNPwo/pXYUv/Hxa2qdNXTV9dfQ9vR+062plOnq1NRzcdo0scYjLHtelZWY3is/Xp5GiM7xAfmp+BmWVLi0vNpHr961y+g950+jPi562ZdmlHj/x+9HQ2HbnPg8hZF4rhfFcPEu+WmvHgexHO+vHkmL2jwb+r/M5T1s1v08fNr4PpfNPk8aWZJ1q30jJ/gjrCEndRlp/TL9D1FtD8Xp/q/UpbVwtvXx3jnPWvaOzDHz9Wo6I0e3KfL0ec8E/uy/tl+hv3TJ91/2y/Q/d3/O36Nmln6v5yXzMz1q2nsxx8/VY6I0e+fL0ed7rk+7L+yb/ACNe55Puy/tl+h+/3nr9X9TXvS8fxM/mnau7Hwn1a+E6HfPv7POey5F/JL5MPdcv3JeqZ6K2vq38x958/k+InrTtPy4+E+pHROh3z7+z5/t7szPk2bNjhBuc4VFU6u/I8f2S9l82DdyZseXv2pRfwvdUZa6vm9OPXmfc+8Pl+DL3p/tHCesWtlqxq5YYzMcO31dI6M0oxnGMp4++58N2z7PZc+2bJkljzvFiWTf/AIT+B2pRSa4pvzqj6LJjnOMk8eWO9vR1xzvws9f3p/X9oPepdTpj1m1scpyjDH+bnz9WZ6K0piI3p4ft6Pm+xdjljxKUseSOTJ8U04TuOrqGq5W/VvxP1PaWr/h5tP8A5T/Q9mO1Sf8AhjHaMjqlfQ6Y9ataIiI08fP1ZnojSnjvS+Z7JzNy2hvFkxqebejvxptbkVw5fZv/AHHPt/DHNs+XHuz3mt7HuKUX3qXwu68WfV9/k8Pw/XyHvcn3fXT9SfmfWnCcJ04m77z4Tp729GUvhOxcUMOxyxxwZIZXCTlDJCct7NT3Xb4rSJ6ez7ZDFFYo4s27hjGMX3UqklHlX7tn03vE/uuvLQY53zXLwMYdZtbGojDHhFcp9Wp6K0555S+G2KCW15c/cbQ+9jBxlKGT4Z24yTXRcHyRnZux9yGyt4c83h2jLNxcMrUIPepKNa18Fcz7t7R/T9EDyr7r+UfkZjrHrfJj4T3xPf8ARr4Xp/NL5Lau9yZ8U47Nl/gwyyjOWGe/vuLSSteNOz92LBJY8cHgyS3I46Tx8JRS1153zPceeGtxa/2oy82Lr/aX8y7TEzNY8U+FaPDjPB5OfFOSlHu8i3oSjvKKtN6aX8/Q+Jyew+3Thjxu3HHllKt6Ki4vhSctOb/3M/pby46+y/7aOcssPB/JXZ5to6d2jWrerh3Omn0dpafJ8bP2Y2p7iWKCikk7lj3n63+h6eydi7TjalHTSpRlki48Elw8D2u9hzX4cTLyQ8H80eb4vtF70ZVP04On4LSqpi348Wx7VvNzliSqlGMnXnw4nLD2TmhPJNTiu9bbjc5JPxVx0PRk4fTxMOK04/MZdMbVP+SfFY2PRj+2PBw91zffh/bMj9HdJ/e+oD4vtn6uXjK/gtH5I8HStFqvnqbenG/npXj1MRj6V0o6dzo9XppWnC/E/Kp1Zi+v5mt/muvMu65ve6WtX5mo4Xx6adfoKUOTT0a/HWvDkKyv+l/L6HRbPaVPj4tKumplbNTa3laV1fIu7Iot1qocdedfQu9XhH5czctk6rgtb5sPdraSaenPx6ajdleLPernu+NaepqOVf09NTUtnjr04tSu/wAieCD4L+XmtH+9RuycWVl6R+pRzLwXzvQ37tHo3ztvh+0hWxp8tfJX6eBd2ZXi5rJ0j8319AWfol4ceHidO5+jV0tL4VQuC1pq+Wv78Cbkjksmlc+iZlZlxp9Wot6+NI6wi+mnlq/UzODVX4a71L/BN0sLaWna4eXP9Qe1V95Vfj+pt4Hp108v3oUcMuvF8aarmN2S5Zjlktfia6tlLNx+1w8R7uS/m+nD1Mz2ab03o9dHbRd2S5XfPj8Su+fIzLNevxcfvNgsetJ6cr0f/f0LJs+qe8+F6yr/ACJxLkxn48erf4mqd8VfLTh5mcWHR1J8/BL5mo4KTve16vXnxXEbhcp2uLTevKlXmb69L4IxLZ7trR9ZcvXyLuOd0uNUq8huyttuF+XRu/oKxRau7rrz8kYlBKk3ouHhS5+RhPWvV9deOhqqW21jjpz1Xp8x7mLV7uuta3qugKukX4Px5F3etNP4tW0+Xl/gsR9CxPHD/u1T/T1DRvRR4tatIz7vw0pc/ir/ACE8UeOlLxa9SVPcW67mPxX1I56dPo/rRGvsO0fsr0/FhkWifPT68RIk8nM4op1aT0lx8zrjiqi6V735kRqFYa0fn+Q8vVkRiVbum/3yMNvc9ERGpEpu+L/m59Bkvil0jp9SIuI7xiqWi/dnGOq110XH0EjeSndVT0X2vyOeGTadu7UrsiJKNZ9JQrTVL0paFJ6T/fNCRZ5yjlBaP/U/wZyXPyREYkW895av7cV6eA5JPe4v7T/5MiLPJBN6Nct5GktJen5kQjmrcl/wXztm4Y1uJ0rp60rEjcDns8FctFzXDlUdDMopbui4vl0kRChZuC84/wDFn5sk3T1f2E+PO+JEYzV2/kXnXproUeEuideehEIJbiravX/IwiqWi+XLdZEdI7B+XK6brTh+AkRwnmP/2Q=="/>
          <p:cNvSpPr>
            <a:spLocks noChangeAspect="1" noChangeArrowheads="1"/>
          </p:cNvSpPr>
          <p:nvPr/>
        </p:nvSpPr>
        <p:spPr bwMode="auto">
          <a:xfrm>
            <a:off x="63500" y="-8842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29700" name="AutoShape 6" descr="data:image/jpeg;base64,/9j/4AAQSkZJRgABAQAAAQABAAD/2wCEAAkGBg8PDw0PEBAPDw8NDQ0PDRAPDw8PDg8MFBAVFBQQFBIXHCYeFxkjGRQUHy8gIycpLCwsFR4xNTwqNSYrLikBCQoKDgwOGg8PFywcHBwpKSkpLCkpKSwpKSksLCoyKSwpKSkpLDUtKSksLCksKSopLS8pLCwpKTUsLCwsLCwpKv/AABEIAMIBAwMBIgACEQEDEQH/xAAbAAEBAQEBAQEBAAAAAAAAAAABAAIDBQYEB//EADoQAAICAQEFBQUGBQQDAAAAAAABAhEDIQQSMUFhBRNRcYEGFCKRoTJSscHR8CNCYpLxcoKy4SRDY//EABoBAQEBAQEBAQAAAAAAAAAAAAABAgMEBgX/xAAzEQEAAgEBBAgEBAcAAAAAAAAAARECAwQSITEFBkFRkaHR8BVSYYEUFlNxEyIyQkPB4f/aAAwDAQACEQMRAD8A3J0Zs05WYPvnypkwsSKgEioKUNkRAqbFMykaRJVpQZWavQN0yrBG6RbpbKZKzW6aoljKsV1KiAlId7oBpPwIo3ugb7N0xjElrTCs2k2KR1jFGZlYhzUDLgj9DaOcmSJWYcJIEjcmBu2Ea3gTNokrDnJAov0OkpHKWRliyWtPAjlZGqZtyISOjKIqGgAhoiCISCoaIiDRpMxQoitI2uBhHRR0MSsMtBR0plui1pjdHcO26Pdmd5act0rOiRlLiLKYs2mFCn0AkaUTNsnFsimUTmzbOUiwkpoLKio2yrHeByMihSZg0VGkAGqIDmNFQlQEJAFCJUADQkRRQjRACRpIqEitKhTRgTKuiaFSMJmkjNK6t2SMqVE38zLTT0OcmTmZLEJKFGbKzSOqWgORzsbJRakgobBlRmTMmmBUFFQkUZKjQFRUQkRXMqGho0jNCNEAUNDRUQAjRURWaGhoaFgKhKgIaKiIpGwIgRsyKCohsAAhKggEqGgoA0FAZKjVFQRmiGioDNEaoKKChEBYxRDQ0W0ZoqNUVCwUNDQkGaKjVFQUUVGqIgzQ0NFQBRUNDQUENDRLGRoSFgoqEqAKGhoaIM0RqiCs0VDRUAUVGqKgMUVGqCi2jNFRqiFjNEaohY50VDQ0VBRUNDQBRUaoqJas0NDRUAUVGqKiAohoqCiiNUVABDRUAUNDRUQFFQ0NC1FDQ0VEsZoqNUVAZoqNUVCxkqNUAGSo1QUUFBRqiCCiEgOdFQ0NFtBQ0VCFBUNDRAUVDRUFFFRqiolgoqGhoDNFRqioWCio1RUS1FFQ0NCwUVDQksFAaKgrNFRqioWCgo1RUBkhoqAyVGgLaADRCxmiNUQspzoRoioKKhGgChoholqKKhoaFlCioaIiiioaGhYzQ0NDRLAkVCVCwUNDQ0S1FEJUBkqEaAKKhIAoKEgADQAFFQkUZI1QULQUQiBzIiKiEhCgaKxsgqGisrIqoKGyAiEgChISWASEWoGhIlgIiAqIhFgASACIigIQAKISACoSAKErIDiJz3y3zdM26kc98d8UOhHPfHfJRbpZWc98d8UroRz3x3yUNic98t8Urofn7Q21YMU8sk3GCbdeBbTtkMUJZJtRjFat8ONL6ni4O2/fcebFBLHknCSjv1KDj142q6Hm1dXHCdy6ymJpvDCZ/mrhHN4G2e3W0N/BWOLlcXur4orVpN865dD0+wfbJNNZ5OS/kkkm7T1uuXPofD9o45YsjxSxrTLJKm4p09203yu+Z9j2L7DQcceaeWblNb26oxhKNr7F634P1Pn9D8ZnqXjlMzHO54eHo/Q1I0sceMc30z9odmSTeRK036I3sXbmDNe5NaNL4vht1dJM+AXYOeWVqEW03J1J8N1Vaa/1UfQbD7I/w5PJJxlJPSNaS5O/rR79PaNszyr+HFfePOXDLT0cY/qe9i7cwSn3alc95xpJvVVzWlan73KtXpXGz+ZT7MzY5Taxy+GVXHctSdtR6vR8NND9Ha3tHnlskIqE4whLu8k7cbaWkJLk2miYdIamMZRrYVMcqvj77ydnia3ZfT+1PakY7O9zJFSk4tVJ24pq6rzR85j9tNpg6bU7UtzeS3ZUvFdV05nzeSeXND4YOW9JQjLWNN8pS4c1xZ6fZns1m2mOCb/h3KThKXxRk0k+Wq0v5V5eDLV2raNTewiceHKJ9970Rhp6eNZcX6s3tltKx5Vv1uVro5U3bafjr5GNl9sc+7B946xvdkqu9Ltvjw/E47J2Nl97ls81jU70Tf8ADnJJy1rWpK/meRDFlxyUFFueT7Di1JO+C04vSvmefPHad3eyyyibrnP0/wBukRp8oiH9Ize2WzQ3FLeuUYt1VRtXrqeZl9u/4mPdiu7r41/NKTWlPkj5rL2bllLHGSjHPNJ44u28mN6pRavx89HZnF2FtjlGMVdynjdy1e4/iavR09OPFHtnaNtziKiv2j37lw/haMPtdu9rEoYZ4lFue93kJayg1G1aXLRqzls3tlePJOWNp/8ArST3XSSknLxtt+X1+R23s3JjjF5MU4Sj9pKEpaOSu3onx5PhVnB7DmeOE0444SySgpNvV7s5cXp9lPlra9E7TtU5TXCa+3L39yNHTp952f7XY5p978D3qTVuLXn5HvQmmk1waTXkfyVqUN1Rk5xluyT3N1RertNPwo/pXYUv/Hxa2qdNXTV9dfQ9vR+062plOnq1NRzcdo0scYjLHtelZWY3is/Xp5GiM7xAfmp+BmWVLi0vNpHr961y+g950+jPi562ZdmlHj/x+9HQ2HbnPg8hZF4rhfFcPEu+WmvHgexHO+vHkmL2jwb+r/M5T1s1v08fNr4PpfNPk8aWZJ1q30jJ/gjrCEndRlp/TL9D1FtD8Xp/q/UpbVwtvXx3jnPWvaOzDHz9Wo6I0e3KfL0ec8E/uy/tl+hv3TJ91/2y/Q/d3/O36Nmln6v5yXzMz1q2nsxx8/VY6I0e+fL0ed7rk+7L+yb/ACNe55Puy/tl+h+/3nr9X9TXvS8fxM/mnau7Hwn1a+E6HfPv7POey5F/JL5MPdcv3JeqZ6K2vq38x958/k+InrTtPy4+E+pHROh3z7+z5/t7szPk2bNjhBuc4VFU6u/I8f2S9l82DdyZseXv2pRfwvdUZa6vm9OPXmfc+8Pl+DL3p/tHCesWtlqxq5YYzMcO31dI6M0oxnGMp4++58N2z7PZc+2bJkljzvFiWTf/AIT+B2pRSa4pvzqj6LJjnOMk8eWO9vR1xzvws9f3p/X9oPepdTpj1m1scpyjDH+bnz9WZ6K0piI3p4ft6Pm+xdjljxKUseSOTJ8U04TuOrqGq5W/VvxP1PaWr/h5tP8A5T/Q9mO1Sf8AhjHaMjqlfQ6Y9ataIiI08fP1ZnojSnjvS+Z7JzNy2hvFkxqebejvxptbkVw5fZv/AHHPt/DHNs+XHuz3mt7HuKUX3qXwu68WfV9/k8Pw/XyHvcn3fXT9SfmfWnCcJ04m77z4Tp729GUvhOxcUMOxyxxwZIZXCTlDJCct7NT3Xb4rSJ6ez7ZDFFYo4s27hjGMX3UqklHlX7tn03vE/uuvLQY53zXLwMYdZtbGojDHhFcp9Wp6K0555S+G2KCW15c/cbQ+9jBxlKGT4Z24yTXRcHyRnZux9yGyt4c83h2jLNxcMrUIPepKNa18Fcz7t7R/T9EDyr7r+UfkZjrHrfJj4T3xPf8ARr4Xp/NL5Lau9yZ8U47Nl/gwyyjOWGe/vuLSSteNOz92LBJY8cHgyS3I46Tx8JRS1153zPceeGtxa/2oy82Lr/aX8y7TEzNY8U+FaPDjPB5OfFOSlHu8i3oSjvKKtN6aX8/Q+Jyew+3Thjxu3HHllKt6Ki4vhSctOb/3M/pby46+y/7aOcssPB/JXZ5to6d2jWrerh3Omn0dpafJ8bP2Y2p7iWKCikk7lj3n63+h6eydi7TjalHTSpRlki48Elw8D2u9hzX4cTLyQ8H80eb4vtF70ZVP04On4LSqpi348Wx7VvNzliSqlGMnXnw4nLD2TmhPJNTiu9bbjc5JPxVx0PRk4fTxMOK04/MZdMbVP+SfFY2PRj+2PBw91zffh/bMj9HdJ/e+oD4vtn6uXjK/gtH5I8HStFqvnqbenG/npXj1MRj6V0o6dzo9XppWnC/E/Kp1Zi+v5mt/muvMu65ve6WtX5mo4Xx6adfoKUOTT0a/HWvDkKyv+l/L6HRbPaVPj4tKumplbNTa3laV1fIu7Iot1qocdedfQu9XhH5czctk6rgtb5sPdraSaenPx6ajdleLPernu+NaepqOVf09NTUtnjr04tSu/wAieCD4L+XmtH+9RuycWVl6R+pRzLwXzvQ37tHo3ztvh+0hWxp8tfJX6eBd2ZXi5rJ0j8319AWfol4ceHidO5+jV0tL4VQuC1pq+Wv78Cbkjksmlc+iZlZlxp9Wot6+NI6wi+mnlq/UzODVX4a71L/BN0sLaWna4eXP9Qe1V95Vfj+pt4Hp108v3oUcMuvF8aarmN2S5Zjlktfia6tlLNx+1w8R7uS/m+nD1Mz2ab03o9dHbRd2S5XfPj8Su+fIzLNevxcfvNgsetJ6cr0f/f0LJs+qe8+F6yr/ACJxLkxn48erf4mqd8VfLTh5mcWHR1J8/BL5mo4KTve16vXnxXEbhcp2uLTevKlXmb69L4IxLZ7trR9ZcvXyLuOd0uNUq8huyttuF+XRu/oKxRau7rrz8kYlBKk3ouHhS5+RhPWvV9deOhqqW21jjpz1Xp8x7mLV7uuta3qugKukX4Px5F3etNP4tW0+Xl/gsR9CxPHD/u1T/T1DRvRR4tatIz7vw0pc/ir/ACE8UeOlLxa9SVPcW67mPxX1I56dPo/rRGvsO0fsr0/FhkWifPT68RIk8nM4op1aT0lx8zrjiqi6V735kRqFYa0fn+Q8vVkRiVbum/3yMNvc9ERGpEpu+L/m59Bkvil0jp9SIuI7xiqWi/dnGOq110XH0EjeSndVT0X2vyOeGTadu7UrsiJKNZ9JQrTVL0paFJ6T/fNCRZ5yjlBaP/U/wZyXPyREYkW895av7cV6eA5JPe4v7T/5MiLPJBN6Nct5GktJen5kQjmrcl/wXztm4Y1uJ0rp60rEjcDns8FctFzXDlUdDMopbui4vl0kRChZuC84/wDFn5sk3T1f2E+PO+JEYzV2/kXnXproUeEuideehEIJbiravX/IwiqWi+XLdZEdI7B+XK6brTh+AkRwnmP/2Q=="/>
          <p:cNvSpPr>
            <a:spLocks noChangeAspect="1" noChangeArrowheads="1"/>
          </p:cNvSpPr>
          <p:nvPr/>
        </p:nvSpPr>
        <p:spPr bwMode="auto">
          <a:xfrm>
            <a:off x="63500" y="-8842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pic>
        <p:nvPicPr>
          <p:cNvPr id="29701" name="Picture 8" descr="http://madisonalcedo.files.wordpress.com/2012/02/clearsky-1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192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pitchFamily="50" charset="-127"/>
              </a:rPr>
              <a:t>Pass the BALL!</a:t>
            </a:r>
          </a:p>
        </p:txBody>
      </p:sp>
      <p:pic>
        <p:nvPicPr>
          <p:cNvPr id="30724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encrypted-tbn0.google.com/images?q=tbn:ANd9GcTFCPM_SElvBrQeouE3Q_JzXeL6x8yV5DXsUwd_nHhPdyS8b5xmY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711200"/>
            <a:ext cx="61722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encrypted-tbn3.google.com/images?q=tbn:ANd9GcQEEndHEFpqDnUl7h2zMw1tcsyPK2EUzgSBOeaWrKVoXFzVTw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825" y="1905000"/>
            <a:ext cx="38290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https://encrypted-tbn1.google.com/images?q=tbn:ANd9GcT0zT8AejQ2rTPqe3xq5UfWta7qrFZ0RuhLvz8RpV0AxhzTu-0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057400"/>
            <a:ext cx="38385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3581400" y="5486400"/>
            <a:ext cx="24160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hailing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encrypted-tbn0.google.com/images?q=tbn:ANd9GcR_vfAnowM6YhC0hqSo5eXzYcbsGd5I5Sune_OuXXOOJ7-rHTBgB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762000"/>
            <a:ext cx="6137275" cy="408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3581400" y="5486400"/>
            <a:ext cx="2492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stormy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data:image/jpeg;base64,/9j/4AAQSkZJRgABAQAAAQABAAD/2wBDAAkGBwgHBgkIBwgKCgkLDRYPDQwMDRsUFRAWIB0iIiAdHx8kKDQsJCYxJx8fLT0tMTU3Ojo6Iys/RD84QzQ5Ojf/2wBDAQoKCg0MDRoPDxo3JR8lNzc3Nzc3Nzc3Nzc3Nzc3Nzc3Nzc3Nzc3Nzc3Nzc3Nzc3Nzc3Nzc3Nzc3Nzc3Nzc3Nzf/wAARCACUALADASIAAhEBAxEB/8QAHAABAAIDAQEBAAAAAAAAAAAAAAUGAQQHAwII/8QAPhAAAQMDAwIDBgMGBQMFAAAAAQIDBAAFERIhMQZBEyJRBxQyYXGBFUKRIyQzUmKCFnKhscElouE0Q7Kz8P/EABkBAQADAQEAAAAAAAAAAAAAAAACAwQBBf/EACoRAAMAAgEEAAYABwAAAAAAAAABAgMRIQQSMUEiMlFhkaEFExRCcYHh/9oADAMBAAIRAxEAPwDuNK+HXEMtqcdWlCEjKlKOAB6k18sPtyGkusOIdaWMpWhQUFD5EUB60rGTWaAUpSgFKUoBSlRnUF6YsNuVNksyHxqCG2YzRccdWeEpSOSaAk6xmufu+09kIU2vpTqZLyiUJYMQJcJxt5dWrvyAeK8UX+W1B0w7Stpxbgy3LkvxlAHfJceCST28oO+1cbB0bNMiuSzr8ppT4efj2WS8CnxZVz8dCfQoy4rfHIDY+veo49Q3WQ0IMq9NX5QAOGluwmlJHdS0tDJ9Rr39K4643oHY5k6JAjrkzZDTDCPiccUABUO71MhSsRYTy0n4XJCgwlW5GwV5zx/Lj51QLa/aYK0PvwLFapbnkZ/CWFvyF55CQGxj12z34q19OvJkKcWiHMa0KKFOynEaif8AKFqIz88fSsWbqrlcLX+SaklHb3PjhK5UGIEKOEhE7ClH0GtKQT8s1vWu9w7i4phBWxLQkKcivp0OpB744I5GpJI25rTmMJeYWko1qCSUpKiATj1BFUxlYnXaJDlsNthDhU04jClsr9UqSfLn1yd+cjaoYesp/MdcHUQc1mojp+VJcS/Enq8SRFUE+NpALyCMpWQNgeQeBlJwMVL16E0qW0VilKVIGvcIbNwhPRJKSpl5BSsA4OPkaotw6Ml9PFNy6NmzmShfiSrf4gcRJBOVaQvIC89hjPGU8joVYIyaAplt6yeMZD8qN73GI3kQUnUnGdQU0fMCCCMAqOdsVaLddINyQtyBLafSg6VhCt2zjOFDlJ34O9VXqe0OWyY5erWzqYcINxjtpJUdseMgDuAPMPzDfkYMeuMzJW3NiPLZkFILUyKvSvTjbfhQ3zhQI+VS1vwbIwTmncefodFyPWs1TIPU86A6Gr2wJEbtOioOU7/+42MkdvMnI5yEirVBnRbhFblQZDUiO5uhxpQUk/cVxrRmuKh6paNmlKVwgKYpSgI+8oDtvdZUiYtLg0lMRZQ4R6BWRpzxnI+oqsszLbYI7jq+mn7SzkFUyWqOQo4+JSvFK1HA5O9XY1EXO+Qo0N9bRRMdbH/pmnEalnPHmIH6mgKjM63iT4pNt6i6VQ+MaVznVADffynB9eDXy1fIS9XvvWrU9xSc+6WaOQkeukNErPON1fYVIx78/KeIb6EuDiAM+MBHAP0KlpzWy1dbg2f2fTa4BWdv2fjLH1DY0/P46jWtcgoF1MuZPZTbZ3UVsUXj4C7pGV4WoIVlSWlIUtQwojJI3NWaw3D8KZaiXJ5JkH4nU6kNO7kDBcI8x2OBWp1K/wBQQ35N3TbLslSI4bdkn3ZTLaEknUlnWVkbkkAgnA9BXwq4QHZbca9XsTmZJLKEGIEQ1uA4Kc7gqycYUojfGM1izx/MXjj9l0Ja8l5S4lTPioWnQU6tW2APXPpXKWZVwl34oZS8tKndkFS1JTvzhKSMfUVaOrrxdLFATIZRFkQjlt5pccjwk6FHVkHGPLpwU4yob1X7LfFC9IcWmRNaGrTLS44ywwc40ljGFKHrnH0rPhwUk3rZJzXd265OiTpRtrabmpWlMdI94AOAWiRqP9u6snsD6mrGkhQBByDwa5fdr5LlWe6RFOsSHZcdbLKW2C0hnUkpypRUSrGeyR/zVp6M6pF9MmG/FbiyoiEKKG5HipUhWQDnSkg5Scgj03rb0kZIhq0RyYrldzRaaVgcVmtRSQ156ostjeDN1uLEZ0oCw2skqIJIGANzkg4HJwfQ1DT+pbtJUW7TEaitYP7zOBUo8YKWkkHHPxEHbjvUzcembJdZfvd0tcWY94QaBkNhY0gkjY7ZGo787mqn1ZaWLGlo9PTnmZ7uosW1eXmnQAM7E5aT/UCEgncEkV1aLcXZ3atbKV131Ne33Y8ZjqB5uOWvFkoQ14YWBv8AlGoAjIIKvX7yHs8F3ahlmZGcbgaAtgvAIUkk7pQnJOjGCM4xuOONuydLCOsyry/79LW74oRpAZaVnIKU9yNtz9sVZRn7VNT7PTw9Pqu/wRFzfvUR0uwYka4RyRlgL8J1I74UcpV674rWt8+OJ612yQ/Zru4kqXHfQUpdOBupsnS528yTn51Ne9Ryop8drI5GsZrVusKBdoLsOYptTSxyFDUk85SexHrUnyW5MapfX7MnLd1k2wEMdStJt75XoRIBzHe9CFfkJ9F432BNW0KBAIOQeCK4NGVPg3J6zN3OPMYCASzNUHGfCVn4lK8wO2nTlXrjGceN6vEW3R1MznpyULZWlED8QccaQQDhTCkqxzwlWDjjHwmto8u8CXKejv8AWaqln61sr9sbcky3WXmkpQ+3IYcQ4lekE5BGe+fvUTffaGtcJ5fSduNxWlpxfjyCWWsIVoOkK3WQo4wMfXjMW0jNo6DWMVyNF26lfbjxBLuTN3flKZcfS4yphKkbuEIKf4aQcZ2OcDJJybSl2Vabe/JuF6nSkMNqdcW94ScJSMnAShPp8/rVNZ5ngtnDT5PX2gdQdQ9Psx37BYBdGcKMlQXu3jGMJG5zvvg8V99DdcW/q6zrnIAiPsKCJLDq/wCEr67ZBqso9oPSt0SpB6keaUEa1Zdej4HcA4GT8gc1y2zyenJVz6iD812JAfdQ5DbdQ46l9SVEjxNjkHvnHx+tSnJ3emcePnyfpYzLdIbW2qTFcQoFK0laSFDuCKoXtHmWJy3t2GPITHW8jX+4PstKCUY0oIWUgg5zpyPhOKqsJEFcJqTHjMNMrbCxpaSnAIzvtX0/AZeX4qUpS6nSpCwkbFOcH/uUPoTVzjaNv9A1pqidgX9NwsUFuZLgiaW0+9FGJJbcHOEpyM98k4BPBqFlILdxkqtrP7s6UrLkl06lOY8ytIzsdvTfO1bJ5OOPSsEEcio48CxvaZsjp1LTb5I6XAlysa5iEAflbbXg7d/PvX1a/G6bfbulvbbTKbUrxQjVofbJyUrG5I9CMlJ3wQCDv0q5rZO8M2ns6zZrpHvFuYnQ1ZadHH8p7g/MGt6uS9A3RVl6jVblqCLdNc0pRg4beKQpBHoFALSf8qPnXWgRVTWjwsmN47csguqk9SLisJ6Vct7b5dw8uaFEJRjlOO+cVQETZdpu6rbcG27pc1JzJkQXy65gDYuhQSEfJAJ74FWS+w+urpNejxnbbDtAc5aecbkvI9AsBWnI7gA52GOa0FJTYWPBl21dtjgk+JoBZzySVpJx9VYzXZL+l4rfdo8LX1Daro54MWUBIGyo7wLbqT80qwalfpXJuuYTFqQy84tMuO7qU0soSrfCdwRgHc/+at/s3Rcf8OIkXR5xZkrLjCXFFRQ1wkb5O+554Iqafo9DFmp32NFpIB5AP1FeD8KG+CZESM4MZJW0lWB969znBwMnFQF2Ycuk1FscC5a3MFFtiqxqHdby/wAqNj6A4xhROK6y7Laidsqlxn9Oonk9PWyD4zatLs11ke6gE7jHLh22Cd84weQfSX0a71FfYEOWXYhccSr3dyKhhTjQ3cWkJT5UhPGVKOVJBCe/Uulei41pWiZPbYdnJyW0MowzGB7NjufVZ3O/A2q2hI2OBn1qps8XJl7m+CEa6QsDbRbVbGHir4nJA8Vxe2MqWrKjsANz2rWl9CWF2EY0WKYAAXoVDWW9BUMEgfCe2xBGw9BVmpXNFJzkdHdQWuapdsuEed4zSm/eZw0ORlKcK1rCUJIXnPGU8Df094XQ9wnzFHqm5iRDbI0RIS3G2pI3/jJUSSOPKDj19Kv2BTAHAqPZO96Jd9a1spV29lvSk+Gtli2MQnSoKS+wgakkHOMHYg8EehqvXD2TzpwaacvcaMw0SGzDiKaWE/y51kY2G2ORXRrherZbnA1MnR2nVfC0pY1n+3mol/ri0ND9kmW/jbDccj/5YqaJQsjTUp6Iu2+zC2MQDDuFwnzmSgN+GVpZSEjsNACvrkmvuf7NYD4Hud3u0PAwEoeS4P8AvST/AK1tp9oFmBAkN3BjJwCqGtY/VGrH3qZt1+tNzOIFyivqzjSh0as+mOaciqyT52cf6+6Zk9NpgrFy9496lBlpoF0LUCMKJBWpJwN+2CB9K0/wVSNbjFwlx3ikBIS7qbTj1Sc6j6k/6V13rfpw9R2pCI7iWbhFc8eG8rOlLgBGFY/KoEg/r2rkcmJe0Xl5pFwjNBvAfjKAe8JX9JHKTvzuPTtUpZs6XIq2q5ZmKm7IUhuS8Vk8uIbQpP1xkH/epUZxhRyRyfWsModS2A8sur7qCNOftX0Tjnb61M9KEp9kVdorzkOc7HJbkJKHY6xjKVtgKSR/cK7laZXvtsiSiMF9hDhA7akg/wDNcdlLS1HcWsEgjSABkqJ2AA7kk4A+ddfskZcK0QYruPEZjttrxxkJAP8AtUL8nm9fKVJo3T861LncIVtjKkXCQ1HZA3U6oAH5D1Pyr6ukd6VbpMeNJVFecbKUPoGS2TwoD5VS4fswt/vKJ10ud0mXBBUUvKkqAbzyEg5wO3rUDz+CBudmt/VF1jXNdpTb4TK1LSzpLbks7YU6kbAYSMA+bjOOKnH32IjKnJLrbDSButxQSkD6mpFz2eWZ5WXZN3Ue/wD1J4A/oa+oHs36UhTG5qbZ48ls5Q7KfceIOcg4WojP2qarRtx9VGKdRJF2uNO6iSHIIXDtxO01Y87w9WkEcHfzq+wOQauVptMS0xwxCa0J21LUoqW4ccqUd1H5mt0JAGBxX1UW9mfLmvK90KUpXCoUpSgFYJrTuV1gWtnxrjNjxm84BdcCcn0GeT8hVbke0G1JKvdIlxl6VEEtsBAPzBcKQR8xtQkoqvCKx1SbA/1ZOdafukeSkpauDcSHq8ZSUgp0uK8qTpUPtjjmtSLcOk4Y1f4fklStiq7z0qKj/l1rH6AVMXS8dPXeQJU7o9qXI0geJLQyVY7DPmryT1dbrNHzG6btkFpP5lSENpH6IqXJpWPIl8Uv8lUvabpf30MdNdOKjNI84ftyFpyeMFailvGDxgnvW5F6A63eSgzZFoDIGFi4K8VWP7UDH61IXD2uO/wYxhokEjCWGnJJI+nl/WoaXOv1/OZ0h9LOTpVMCc4PoyjCB8irJ+VEmzuOctP4Xr9mhdEyGiYMZ23XBKwQVx4yw0Vf0hS8LAGSVcZ23O1ajNpnxIlvaZtUTUwnS8tL5BcGCDsMZyTq3PIqyxo7cZJ8MkqV8a1ElSj8yf8A8K9ampN8dNxunyVhy3OXBC2VxosZwp5dhKUU/RYXpz962Y1hcYa8MfhhGScmASdzn+ep6ld7SxYZ9mv7OOn2oHV0Bp8RnwEuvNlEfQUKSgJBO5yNz9zmu3gb71y7oNlT/WxdSfLDt69fzLq06f8A6lfrXUqqfDPI6pJZWl6FKUrhnFKUoBSlKAUpSgFa1wjrlw34zch6Mp1BSHmSAtvI5TkEZ+1bNKA5JfekWumyqaepozrrmfLeVpS66d9kujf120q+WKgBcZUptS7dbH5CG3gy66shttsk4PPmVweBg10vrZXT7D0SXcZjca7RtS4SkIDjyvVIb5Wk9xj5gg4IoDMy7y4MhiV4MYPvBxx1kftXcKKs54QCok4GSMnendf9ppxZOp12Yl/w1b00lDqY3454i1IQoot6BrOrCsad1DYgaiUjfOBivKLbgNK2Y7cJXdw4ekKH9S1Zx9s/I1vw4TENsoishpJOVaeVH1Ue5+Zr254BP2qyY0uXs1T/AA5XXf1FOn9PX49/7PCNDYilXu7aUKVupe5Uo+pJ3Ne9KVM9GZmVqRSlKEhSnbOdhyfSvay21/qOWIsNK/cTkSZyDhCE7gpQr8yydtvh3J4weN6KsmWcc7ot3sygqbtsq6OHP4g9qZG2zKBpTuOQSFK/uHpV0rxixmYkZmNGbS2wygIbQgYCUgYAH2r2qk8CqdU2xSlKERSlKAUpSgFKUoBSlKAp73s9tDtwkzlyLj40lZW6feTk/LVjUAOwBwO1bcfoixMNlvwJDoPd6W6sj7lVWWlCXfSWt8HLeo+iU2ppxcCF77BdXqcU6pxx+IMHOnAJcRx5cZB9QdqlEtCbzdHYkCJIbgoBcSUNKaeKUjythZOdSj8RIyB6bV2jqeUzFsskviQrxU+C2iMopdWtXlSlKh8Jyfi7cnAFUW29JzrdBZbidTXSM6hOCGw0WskkqOko8xJJ8xJJrPmpR75OxF220RkK2Q2oEqb++uNtNo0IRJXqJUr0USNtzjGRisLs9w/B0XFp5yOlwlCWpKUu+Yq8pykJwjHrk5IGe5h495v6epXOnoUVu7T9xJDafB0gcqJWSBsrnIzkd+LgIfV8uG1bpFncRGbUjCnn44+EggkpUonGOwFNZNpp8GSc3V4Zc7ben+fRE3m1XW2Q4cpl6DLbk9ylTWny6ucqztn045qL6hMuyXFMWXdLS02UBZeAKsDPGCrJJxtj/SrCuwX2Nc7dEvd0aVEfS6UsxQr9kU4OkKWTyCRkAH0xUvC6WskHQuNAabcRv4nKyfUqO5PzJ7Vys942lT2zfjydZml7vS/f3OaLebulybtMZcyVcJJDcVmSwW21Z+JakkAFKdzuM+Xk13bpuzx7DY4dqi5U1FaDepXKz3J+pyaq3s8tcGdOn9UpSVuvOLixS5uUMoUQSCe6lZPoE6QON74BitCba2zMoct7p192ZpSldJClKUApSlAKUpQClKUApSlAKwrihO1U7rK/OKmtdM2lbguMtGp+Q3jENjPmUc8KUMhO3O/auNpLbOpbekea5P47fFz9lQbetTMPbZboylxz6coH0WRsQa8p78uZcm7JZ3Q1NdR4r8kp1CKzxqxwVkjCQfQngVozb3Dsi4nT1khrm3LwgiNAjnZtIHxOK/Knjc5NWvpOzP2uEt25LQ7dJZDkxxHw6sYCEeiEjYD7nck1kiHlvvrwabtY47J8mxYOnrbYmnE29khx5Wp59xWpx5XqpR3P+w7AVK6QOKzSthlKx17a5821NyrKvFzgLL7CdIUHPIpKk4JGcg5AyNwmo2zXJd0jJdLKS0QQXkKGlSs4KSg+ZCgcgpI2O1XmqxfbFJalruthCEyVqBlxVHSiWNhnP5XABsrg7A9iKM2LvXHkuw5Ox8+CP6BLFiky+lUp8NLRVLhZP8RlaiVAfNCiQfkUnvV3FcxudwjLYt3VDSHkKs8hRktKTh1ts+R5Ck+oGFY/pBBNdJYebeZQ60tKm3EhSFJOQoHcGpYadTz5I5JU1x4PWlKVaVilKUApSlAKUpQClKUBgnA4zXNbh7YbZGke7Jsl28Uu+Dh5DbeF5AAUNRKc5HIG1dLIzVe6q6PtXUzQ98aLUpA/ZSmTpcR/wocbKyNq4zqKXKX1VfXVTb5eG7FZEp1KiRXEhwp763d8fUH7DmvsdVdOWuG7+EuKmOFOf3dC3lPLAwNThG52G6jWsPZJLZbU2zPta06wpClQCnccEpSrBPzGK0Y3s16mk3V+HOuAYgpUkiZH0gLQeQhGNWrkHUcDI54rNWO7fxGibiVwXr2Yx2v8KRZxaCZ0zU5NcI863dRCsnnbGAOwGKt9aFktUWy2uPboQUGGE6U61FSj3JJ7mt+tKMwpSldArFZqE6u6gj9OWWROeW2HdCkx21qx4jmCQPptknsAT2oCmXt9xz2npj2tposLilF3yrKXNsp2/mSFJ55CwN+2bTfJHTHVULpZsiVaXUp8LWcOxNZUEIBHxJ2AAO4Hc4qP6XmQ7D04L1fZaDPun7wvzanHdWVJSlPJO5OBxnHaq/0jMVePanblSyA74jspxtR8ySWl+EjA40Jx9/rWaaqsja8GipSx8+Tvo4pQcUrSZxSlKAUpSgFKUoBSlKAUpSgMClKVwGaUpXQKUpQCuK+3CS4z1RaGzhxl6I62ppwZTgqTnHoTt+lKVC/lZOPmRTJjibelpMGOwwp4hJWhsah9z6fPNd/6RsUCx2ZiPCa3I8Rx5eC44tW6lKV3J/8AFKVVg8Mnn8k8OKUpWgpP/9k="/>
          <p:cNvSpPr>
            <a:spLocks noChangeAspect="1" noChangeArrowheads="1"/>
          </p:cNvSpPr>
          <p:nvPr/>
        </p:nvSpPr>
        <p:spPr bwMode="auto">
          <a:xfrm>
            <a:off x="63500" y="-503238"/>
            <a:ext cx="1257300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17411" name="AutoShape 4" descr="data:image/jpeg;base64,/9j/4AAQSkZJRgABAQAAAQABAAD/2wBDAAkGBwgHBgkIBwgKCgkLDRYPDQwMDRsUFRAWIB0iIiAdHx8kKDQsJCYxJx8fLT0tMTU3Ojo6Iys/RD84QzQ5Ojf/2wBDAQoKCg0MDRoPDxo3JR8lNzc3Nzc3Nzc3Nzc3Nzc3Nzc3Nzc3Nzc3Nzc3Nzc3Nzc3Nzc3Nzc3Nzc3Nzc3Nzc3Nzf/wAARCACUALADASIAAhEBAxEB/8QAHAABAAIDAQEBAAAAAAAAAAAAAAUGAQQHAwII/8QAPhAAAQMDAwIDBgMGBQMFAAAAAQIDBAAFERIhMQZBEyJRBxQyYXGBFUKRIyQzUmKCFnKhscElouE0Q7Kz8P/EABkBAQADAQEAAAAAAAAAAAAAAAACAwQBBf/EACoRAAMAAgEEAAYABwAAAAAAAAABAgMRIQQSMUEiMlFhkaEFExRCcYHh/9oADAMBAAIRAxEAPwDuNK+HXEMtqcdWlCEjKlKOAB6k18sPtyGkusOIdaWMpWhQUFD5EUB60rGTWaAUpSgFKUoBSlRnUF6YsNuVNksyHxqCG2YzRccdWeEpSOSaAk6xmufu+09kIU2vpTqZLyiUJYMQJcJxt5dWrvyAeK8UX+W1B0w7Stpxbgy3LkvxlAHfJceCST28oO+1cbB0bNMiuSzr8ppT4efj2WS8CnxZVz8dCfQoy4rfHIDY+veo49Q3WQ0IMq9NX5QAOGluwmlJHdS0tDJ9Rr39K4643oHY5k6JAjrkzZDTDCPiccUABUO71MhSsRYTy0n4XJCgwlW5GwV5zx/Lj51QLa/aYK0PvwLFapbnkZ/CWFvyF55CQGxj12z34q19OvJkKcWiHMa0KKFOynEaif8AKFqIz88fSsWbqrlcLX+SaklHb3PjhK5UGIEKOEhE7ClH0GtKQT8s1vWu9w7i4phBWxLQkKcivp0OpB744I5GpJI25rTmMJeYWko1qCSUpKiATj1BFUxlYnXaJDlsNthDhU04jClsr9UqSfLn1yd+cjaoYesp/MdcHUQc1mojp+VJcS/Enq8SRFUE+NpALyCMpWQNgeQeBlJwMVL16E0qW0VilKVIGvcIbNwhPRJKSpl5BSsA4OPkaotw6Ml9PFNy6NmzmShfiSrf4gcRJBOVaQvIC89hjPGU8joVYIyaAplt6yeMZD8qN73GI3kQUnUnGdQU0fMCCCMAqOdsVaLddINyQtyBLafSg6VhCt2zjOFDlJ34O9VXqe0OWyY5erWzqYcINxjtpJUdseMgDuAPMPzDfkYMeuMzJW3NiPLZkFILUyKvSvTjbfhQ3zhQI+VS1vwbIwTmncefodFyPWs1TIPU86A6Gr2wJEbtOioOU7/+42MkdvMnI5yEirVBnRbhFblQZDUiO5uhxpQUk/cVxrRmuKh6paNmlKVwgKYpSgI+8oDtvdZUiYtLg0lMRZQ4R6BWRpzxnI+oqsszLbYI7jq+mn7SzkFUyWqOQo4+JSvFK1HA5O9XY1EXO+Qo0N9bRRMdbH/pmnEalnPHmIH6mgKjM63iT4pNt6i6VQ+MaVznVADffynB9eDXy1fIS9XvvWrU9xSc+6WaOQkeukNErPON1fYVIx78/KeIb6EuDiAM+MBHAP0KlpzWy1dbg2f2fTa4BWdv2fjLH1DY0/P46jWtcgoF1MuZPZTbZ3UVsUXj4C7pGV4WoIVlSWlIUtQwojJI3NWaw3D8KZaiXJ5JkH4nU6kNO7kDBcI8x2OBWp1K/wBQQ35N3TbLslSI4bdkn3ZTLaEknUlnWVkbkkAgnA9BXwq4QHZbca9XsTmZJLKEGIEQ1uA4Kc7gqycYUojfGM1izx/MXjj9l0Ja8l5S4lTPioWnQU6tW2APXPpXKWZVwl34oZS8tKndkFS1JTvzhKSMfUVaOrrxdLFATIZRFkQjlt5pccjwk6FHVkHGPLpwU4yob1X7LfFC9IcWmRNaGrTLS44ywwc40ljGFKHrnH0rPhwUk3rZJzXd265OiTpRtrabmpWlMdI94AOAWiRqP9u6snsD6mrGkhQBByDwa5fdr5LlWe6RFOsSHZcdbLKW2C0hnUkpypRUSrGeyR/zVp6M6pF9MmG/FbiyoiEKKG5HipUhWQDnSkg5Scgj03rb0kZIhq0RyYrldzRaaVgcVmtRSQ156ostjeDN1uLEZ0oCw2skqIJIGANzkg4HJwfQ1DT+pbtJUW7TEaitYP7zOBUo8YKWkkHHPxEHbjvUzcembJdZfvd0tcWY94QaBkNhY0gkjY7ZGo787mqn1ZaWLGlo9PTnmZ7uosW1eXmnQAM7E5aT/UCEgncEkV1aLcXZ3atbKV131Ne33Y8ZjqB5uOWvFkoQ14YWBv8AlGoAjIIKvX7yHs8F3ahlmZGcbgaAtgvAIUkk7pQnJOjGCM4xuOONuydLCOsyry/79LW74oRpAZaVnIKU9yNtz9sVZRn7VNT7PTw9Pqu/wRFzfvUR0uwYka4RyRlgL8J1I74UcpV674rWt8+OJ612yQ/Zru4kqXHfQUpdOBupsnS528yTn51Ne9Ryop8drI5GsZrVusKBdoLsOYptTSxyFDUk85SexHrUnyW5MapfX7MnLd1k2wEMdStJt75XoRIBzHe9CFfkJ9F432BNW0KBAIOQeCK4NGVPg3J6zN3OPMYCASzNUHGfCVn4lK8wO2nTlXrjGceN6vEW3R1MznpyULZWlED8QccaQQDhTCkqxzwlWDjjHwmto8u8CXKejv8AWaqln61sr9sbcky3WXmkpQ+3IYcQ4lekE5BGe+fvUTffaGtcJ5fSduNxWlpxfjyCWWsIVoOkK3WQo4wMfXjMW0jNo6DWMVyNF26lfbjxBLuTN3flKZcfS4yphKkbuEIKf4aQcZ2OcDJJybSl2Vabe/JuF6nSkMNqdcW94ScJSMnAShPp8/rVNZ5ngtnDT5PX2gdQdQ9Psx37BYBdGcKMlQXu3jGMJG5zvvg8V99DdcW/q6zrnIAiPsKCJLDq/wCEr67ZBqso9oPSt0SpB6keaUEa1Zdej4HcA4GT8gc1y2zyenJVz6iD812JAfdQ5DbdQ46l9SVEjxNjkHvnHx+tSnJ3emcePnyfpYzLdIbW2qTFcQoFK0laSFDuCKoXtHmWJy3t2GPITHW8jX+4PstKCUY0oIWUgg5zpyPhOKqsJEFcJqTHjMNMrbCxpaSnAIzvtX0/AZeX4qUpS6nSpCwkbFOcH/uUPoTVzjaNv9A1pqidgX9NwsUFuZLgiaW0+9FGJJbcHOEpyM98k4BPBqFlILdxkqtrP7s6UrLkl06lOY8ytIzsdvTfO1bJ5OOPSsEEcio48CxvaZsjp1LTb5I6XAlysa5iEAflbbXg7d/PvX1a/G6bfbulvbbTKbUrxQjVofbJyUrG5I9CMlJ3wQCDv0q5rZO8M2ns6zZrpHvFuYnQ1ZadHH8p7g/MGt6uS9A3RVl6jVblqCLdNc0pRg4beKQpBHoFALSf8qPnXWgRVTWjwsmN47csguqk9SLisJ6Vct7b5dw8uaFEJRjlOO+cVQETZdpu6rbcG27pc1JzJkQXy65gDYuhQSEfJAJ74FWS+w+urpNejxnbbDtAc5aecbkvI9AsBWnI7gA52GOa0FJTYWPBl21dtjgk+JoBZzySVpJx9VYzXZL+l4rfdo8LX1Daro54MWUBIGyo7wLbqT80qwalfpXJuuYTFqQy84tMuO7qU0soSrfCdwRgHc/+at/s3Rcf8OIkXR5xZkrLjCXFFRQ1wkb5O+554Iqafo9DFmp32NFpIB5AP1FeD8KG+CZESM4MZJW0lWB969znBwMnFQF2Ycuk1FscC5a3MFFtiqxqHdby/wAqNj6A4xhROK6y7Laidsqlxn9Oonk9PWyD4zatLs11ke6gE7jHLh22Cd84weQfSX0a71FfYEOWXYhccSr3dyKhhTjQ3cWkJT5UhPGVKOVJBCe/Uulei41pWiZPbYdnJyW0MowzGB7NjufVZ3O/A2q2hI2OBn1qps8XJl7m+CEa6QsDbRbVbGHir4nJA8Vxe2MqWrKjsANz2rWl9CWF2EY0WKYAAXoVDWW9BUMEgfCe2xBGw9BVmpXNFJzkdHdQWuapdsuEed4zSm/eZw0ORlKcK1rCUJIXnPGU8Df094XQ9wnzFHqm5iRDbI0RIS3G2pI3/jJUSSOPKDj19Kv2BTAHAqPZO96Jd9a1spV29lvSk+Gtli2MQnSoKS+wgakkHOMHYg8EehqvXD2TzpwaacvcaMw0SGzDiKaWE/y51kY2G2ORXRrherZbnA1MnR2nVfC0pY1n+3mol/ri0ND9kmW/jbDccj/5YqaJQsjTUp6Iu2+zC2MQDDuFwnzmSgN+GVpZSEjsNACvrkmvuf7NYD4Hud3u0PAwEoeS4P8AvST/AK1tp9oFmBAkN3BjJwCqGtY/VGrH3qZt1+tNzOIFyivqzjSh0as+mOaciqyT52cf6+6Zk9NpgrFy9496lBlpoF0LUCMKJBWpJwN+2CB9K0/wVSNbjFwlx3ikBIS7qbTj1Sc6j6k/6V13rfpw9R2pCI7iWbhFc8eG8rOlLgBGFY/KoEg/r2rkcmJe0Xl5pFwjNBvAfjKAe8JX9JHKTvzuPTtUpZs6XIq2q5ZmKm7IUhuS8Vk8uIbQpP1xkH/epUZxhRyRyfWsModS2A8sur7qCNOftX0Tjnb61M9KEp9kVdorzkOc7HJbkJKHY6xjKVtgKSR/cK7laZXvtsiSiMF9hDhA7akg/wDNcdlLS1HcWsEgjSABkqJ2AA7kk4A+ddfskZcK0QYruPEZjttrxxkJAP8AtUL8nm9fKVJo3T861LncIVtjKkXCQ1HZA3U6oAH5D1Pyr6ukd6VbpMeNJVFecbKUPoGS2TwoD5VS4fswt/vKJ10ud0mXBBUUvKkqAbzyEg5wO3rUDz+CBudmt/VF1jXNdpTb4TK1LSzpLbks7YU6kbAYSMA+bjOOKnH32IjKnJLrbDSButxQSkD6mpFz2eWZ5WXZN3Ue/wD1J4A/oa+oHs36UhTG5qbZ48ls5Q7KfceIOcg4WojP2qarRtx9VGKdRJF2uNO6iSHIIXDtxO01Y87w9WkEcHfzq+wOQauVptMS0xwxCa0J21LUoqW4ccqUd1H5mt0JAGBxX1UW9mfLmvK90KUpXCoUpSgFYJrTuV1gWtnxrjNjxm84BdcCcn0GeT8hVbke0G1JKvdIlxl6VEEtsBAPzBcKQR8xtQkoqvCKx1SbA/1ZOdafukeSkpauDcSHq8ZSUgp0uK8qTpUPtjjmtSLcOk4Y1f4fklStiq7z0qKj/l1rH6AVMXS8dPXeQJU7o9qXI0geJLQyVY7DPmryT1dbrNHzG6btkFpP5lSENpH6IqXJpWPIl8Uv8lUvabpf30MdNdOKjNI84ftyFpyeMFailvGDxgnvW5F6A63eSgzZFoDIGFi4K8VWP7UDH61IXD2uO/wYxhokEjCWGnJJI+nl/WoaXOv1/OZ0h9LOTpVMCc4PoyjCB8irJ+VEmzuOctP4Xr9mhdEyGiYMZ23XBKwQVx4yw0Vf0hS8LAGSVcZ23O1ajNpnxIlvaZtUTUwnS8tL5BcGCDsMZyTq3PIqyxo7cZJ8MkqV8a1ElSj8yf8A8K9ampN8dNxunyVhy3OXBC2VxosZwp5dhKUU/RYXpz962Y1hcYa8MfhhGScmASdzn+ep6ld7SxYZ9mv7OOn2oHV0Bp8RnwEuvNlEfQUKSgJBO5yNz9zmu3gb71y7oNlT/WxdSfLDt69fzLq06f8A6lfrXUqqfDPI6pJZWl6FKUrhnFKUoBSlKAUpSgFa1wjrlw34zch6Mp1BSHmSAtvI5TkEZ+1bNKA5JfekWumyqaepozrrmfLeVpS66d9kujf120q+WKgBcZUptS7dbH5CG3gy66shttsk4PPmVweBg10vrZXT7D0SXcZjca7RtS4SkIDjyvVIb5Wk9xj5gg4IoDMy7y4MhiV4MYPvBxx1kftXcKKs54QCok4GSMnendf9ppxZOp12Yl/w1b00lDqY3454i1IQoot6BrOrCsad1DYgaiUjfOBivKLbgNK2Y7cJXdw4ekKH9S1Zx9s/I1vw4TENsoishpJOVaeVH1Ue5+Zr254BP2qyY0uXs1T/AA5XXf1FOn9PX49/7PCNDYilXu7aUKVupe5Uo+pJ3Ne9KVM9GZmVqRSlKEhSnbOdhyfSvay21/qOWIsNK/cTkSZyDhCE7gpQr8yydtvh3J4weN6KsmWcc7ot3sygqbtsq6OHP4g9qZG2zKBpTuOQSFK/uHpV0rxixmYkZmNGbS2wygIbQgYCUgYAH2r2qk8CqdU2xSlKERSlKAUpSgFKUoBSlKAp73s9tDtwkzlyLj40lZW6feTk/LVjUAOwBwO1bcfoixMNlvwJDoPd6W6sj7lVWWlCXfSWt8HLeo+iU2ppxcCF77BdXqcU6pxx+IMHOnAJcRx5cZB9QdqlEtCbzdHYkCJIbgoBcSUNKaeKUjythZOdSj8RIyB6bV2jqeUzFsskviQrxU+C2iMopdWtXlSlKh8Jyfi7cnAFUW29JzrdBZbidTXSM6hOCGw0WskkqOko8xJJ8xJJrPmpR75OxF220RkK2Q2oEqb++uNtNo0IRJXqJUr0USNtzjGRisLs9w/B0XFp5yOlwlCWpKUu+Yq8pykJwjHrk5IGe5h495v6epXOnoUVu7T9xJDafB0gcqJWSBsrnIzkd+LgIfV8uG1bpFncRGbUjCnn44+EggkpUonGOwFNZNpp8GSc3V4Zc7ben+fRE3m1XW2Q4cpl6DLbk9ylTWny6ucqztn045qL6hMuyXFMWXdLS02UBZeAKsDPGCrJJxtj/SrCuwX2Nc7dEvd0aVEfS6UsxQr9kU4OkKWTyCRkAH0xUvC6WskHQuNAabcRv4nKyfUqO5PzJ7Vys942lT2zfjydZml7vS/f3OaLebulybtMZcyVcJJDcVmSwW21Z+JakkAFKdzuM+Xk13bpuzx7DY4dqi5U1FaDepXKz3J+pyaq3s8tcGdOn9UpSVuvOLixS5uUMoUQSCe6lZPoE6QON74BitCba2zMoct7p192ZpSldJClKUApSlAKUpQClKUApSlAKwrihO1U7rK/OKmtdM2lbguMtGp+Q3jENjPmUc8KUMhO3O/auNpLbOpbekea5P47fFz9lQbetTMPbZboylxz6coH0WRsQa8p78uZcm7JZ3Q1NdR4r8kp1CKzxqxwVkjCQfQngVozb3Dsi4nT1khrm3LwgiNAjnZtIHxOK/Knjc5NWvpOzP2uEt25LQ7dJZDkxxHw6sYCEeiEjYD7nck1kiHlvvrwabtY47J8mxYOnrbYmnE29khx5Wp59xWpx5XqpR3P+w7AVK6QOKzSthlKx17a5821NyrKvFzgLL7CdIUHPIpKk4JGcg5AyNwmo2zXJd0jJdLKS0QQXkKGlSs4KSg+ZCgcgpI2O1XmqxfbFJalruthCEyVqBlxVHSiWNhnP5XABsrg7A9iKM2LvXHkuw5Ox8+CP6BLFiky+lUp8NLRVLhZP8RlaiVAfNCiQfkUnvV3FcxudwjLYt3VDSHkKs8hRktKTh1ts+R5Ck+oGFY/pBBNdJYebeZQ60tKm3EhSFJOQoHcGpYadTz5I5JU1x4PWlKVaVilKUApSlAKUpQClKUBgnA4zXNbh7YbZGke7Jsl28Uu+Dh5DbeF5AAUNRKc5HIG1dLIzVe6q6PtXUzQ98aLUpA/ZSmTpcR/wocbKyNq4zqKXKX1VfXVTb5eG7FZEp1KiRXEhwp763d8fUH7DmvsdVdOWuG7+EuKmOFOf3dC3lPLAwNThG52G6jWsPZJLZbU2zPta06wpClQCnccEpSrBPzGK0Y3s16mk3V+HOuAYgpUkiZH0gLQeQhGNWrkHUcDI54rNWO7fxGibiVwXr2Yx2v8KRZxaCZ0zU5NcI863dRCsnnbGAOwGKt9aFktUWy2uPboQUGGE6U61FSj3JJ7mt+tKMwpSldArFZqE6u6gj9OWWROeW2HdCkx21qx4jmCQPptknsAT2oCmXt9xz2npj2tposLilF3yrKXNsp2/mSFJ55CwN+2bTfJHTHVULpZsiVaXUp8LWcOxNZUEIBHxJ2AAO4Hc4qP6XmQ7D04L1fZaDPun7wvzanHdWVJSlPJO5OBxnHaq/0jMVePanblSyA74jspxtR8ySWl+EjA40Jx9/rWaaqsja8GipSx8+Tvo4pQcUrSZxSlKAUpSgFKUoBSlKAUpSgMClKVwGaUpXQKUpQCuK+3CS4z1RaGzhxl6I62ppwZTgqTnHoTt+lKVC/lZOPmRTJjibelpMGOwwp4hJWhsah9z6fPNd/6RsUCx2ZiPCa3I8Rx5eC44tW6lKV3J/8AFKVVg8Mnn8k8OKUpWgpP/9k="/>
          <p:cNvSpPr>
            <a:spLocks noChangeAspect="1" noChangeArrowheads="1"/>
          </p:cNvSpPr>
          <p:nvPr/>
        </p:nvSpPr>
        <p:spPr bwMode="auto">
          <a:xfrm>
            <a:off x="63500" y="-503238"/>
            <a:ext cx="1257300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pic>
        <p:nvPicPr>
          <p:cNvPr id="17412" name="Picture 6" descr="https://encrypted-tbn3.google.com/images?q=tbn:ANd9GcQDHxpugMgUzAv1MWtkEtMmj705oFtMtqYyQY0WqHtuZc9_RUWGi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524000"/>
            <a:ext cx="42592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3581400" y="5486400"/>
            <a:ext cx="2146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windy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encrypted-tbn1.google.com/images?q=tbn:ANd9GcRFzLJR9GgEVRrTkok7O9NZlpiKs_VrJAVIhn_SNY41soOWd7APT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609600"/>
            <a:ext cx="5943600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3581400" y="5486400"/>
            <a:ext cx="2492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stormy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encrypted-tbn1.google.com/images?q=tbn:ANd9GcTMdHkg1cu8aWnDmgOedJTG3AvqQ6NtDYY5V5RppxU2Y0q-HKy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04800"/>
            <a:ext cx="38862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3581400" y="5486400"/>
            <a:ext cx="2223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sunny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135</Words>
  <Application>Microsoft Office PowerPoint</Application>
  <PresentationFormat>화면 슬라이드 쇼(4:3)</PresentationFormat>
  <Paragraphs>47</Paragraphs>
  <Slides>43</Slides>
  <Notes>15</Notes>
  <HiddenSlides>0</HiddenSlides>
  <MMClips>14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44" baseType="lpstr">
      <vt:lpstr>Default Design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Pass the BALL!</vt:lpstr>
      <vt:lpstr>슬라이드 17</vt:lpstr>
      <vt:lpstr>Pass the BALL!</vt:lpstr>
      <vt:lpstr>슬라이드 19</vt:lpstr>
      <vt:lpstr>Pass the BALL!</vt:lpstr>
      <vt:lpstr>슬라이드 21</vt:lpstr>
      <vt:lpstr>Pass the BALL!</vt:lpstr>
      <vt:lpstr>슬라이드 23</vt:lpstr>
      <vt:lpstr>Pass the BALL!</vt:lpstr>
      <vt:lpstr>슬라이드 25</vt:lpstr>
      <vt:lpstr>Pass the BALL!</vt:lpstr>
      <vt:lpstr>슬라이드 27</vt:lpstr>
      <vt:lpstr>Pass the BALL!</vt:lpstr>
      <vt:lpstr>슬라이드 29</vt:lpstr>
      <vt:lpstr>Pass the BALL!</vt:lpstr>
      <vt:lpstr>슬라이드 31</vt:lpstr>
      <vt:lpstr>Pass the BALL!</vt:lpstr>
      <vt:lpstr>슬라이드 33</vt:lpstr>
      <vt:lpstr>Pass the BALL!</vt:lpstr>
      <vt:lpstr>슬라이드 35</vt:lpstr>
      <vt:lpstr>Pass the BALL!</vt:lpstr>
      <vt:lpstr>슬라이드 37</vt:lpstr>
      <vt:lpstr>Pass the BALL!</vt:lpstr>
      <vt:lpstr>슬라이드 39</vt:lpstr>
      <vt:lpstr>Pass the BALL!</vt:lpstr>
      <vt:lpstr>슬라이드 41</vt:lpstr>
      <vt:lpstr>Pass the BALL!</vt:lpstr>
      <vt:lpstr>슬라이드 43</vt:lpstr>
    </vt:vector>
  </TitlesOfParts>
  <Company>TEFList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passthepaperjustdoit</dc:title>
  <dc:creator>David</dc:creator>
  <cp:lastModifiedBy>.</cp:lastModifiedBy>
  <cp:revision>75</cp:revision>
  <dcterms:created xsi:type="dcterms:W3CDTF">2010-01-24T02:02:50Z</dcterms:created>
  <dcterms:modified xsi:type="dcterms:W3CDTF">2012-05-03T05:56:11Z</dcterms:modified>
</cp:coreProperties>
</file>